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79" r:id="rId2"/>
    <p:sldId id="278" r:id="rId3"/>
    <p:sldId id="294" r:id="rId4"/>
    <p:sldId id="286" r:id="rId5"/>
    <p:sldId id="287" r:id="rId6"/>
    <p:sldId id="288" r:id="rId7"/>
    <p:sldId id="290" r:id="rId8"/>
    <p:sldId id="291" r:id="rId9"/>
    <p:sldId id="295" r:id="rId10"/>
    <p:sldId id="296" r:id="rId11"/>
    <p:sldId id="292"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5" d="100"/>
          <a:sy n="75" d="100"/>
        </p:scale>
        <p:origin x="1104" y="29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de-DE"/>
              <a:t>Mastertitelformat bearbeiten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a:t>Master-Untertitelformat bearbeiten</a:t>
            </a:r>
            <a:endParaRPr lang="en-US" dirty="0"/>
          </a:p>
        </p:txBody>
      </p:sp>
      <p:sp>
        <p:nvSpPr>
          <p:cNvPr id="4" name="Date Placeholder 3"/>
          <p:cNvSpPr>
            <a:spLocks noGrp="1"/>
          </p:cNvSpPr>
          <p:nvPr>
            <p:ph type="dt" sz="half" idx="10"/>
          </p:nvPr>
        </p:nvSpPr>
        <p:spPr/>
        <p:txBody>
          <a:bodyPr/>
          <a:lstStyle/>
          <a:p>
            <a:fld id="{56941BA3-9968-4007-805C-674186A3C2F6}" type="datetimeFigureOut">
              <a:rPr lang="de-DE" smtClean="0"/>
              <a:t>18.12.2025</a:t>
            </a:fld>
            <a:endParaRPr lang="de-DE"/>
          </a:p>
        </p:txBody>
      </p:sp>
      <p:sp>
        <p:nvSpPr>
          <p:cNvPr id="5" name="Footer Placeholder 4"/>
          <p:cNvSpPr>
            <a:spLocks noGrp="1"/>
          </p:cNvSpPr>
          <p:nvPr>
            <p:ph type="ftr" sz="quarter" idx="11"/>
          </p:nvPr>
        </p:nvSpPr>
        <p:spPr/>
        <p:txBody>
          <a:bodyPr/>
          <a:lstStyle/>
          <a:p>
            <a:endParaRPr lang="de-DE"/>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txBody>
          <a:bodyPr/>
          <a:lstStyle/>
          <a:p>
            <a:endParaRPr lang="de-DE"/>
          </a:p>
        </p:txBody>
      </p:sp>
      <p:sp>
        <p:nvSpPr>
          <p:cNvPr id="6" name="Slide Number Placeholder 5"/>
          <p:cNvSpPr>
            <a:spLocks noGrp="1"/>
          </p:cNvSpPr>
          <p:nvPr>
            <p:ph type="sldNum" sz="quarter" idx="12"/>
          </p:nvPr>
        </p:nvSpPr>
        <p:spPr>
          <a:xfrm>
            <a:off x="531812" y="4529540"/>
            <a:ext cx="779767" cy="365125"/>
          </a:xfrm>
        </p:spPr>
        <p:txBody>
          <a:bodyPr/>
          <a:lstStyle/>
          <a:p>
            <a:fld id="{EE575010-03E7-4B10-8BA8-2E51C895FB31}" type="slidenum">
              <a:rPr lang="de-DE" smtClean="0"/>
              <a:t>‹Nr.›</a:t>
            </a:fld>
            <a:endParaRPr lang="de-DE"/>
          </a:p>
        </p:txBody>
      </p:sp>
    </p:spTree>
    <p:extLst>
      <p:ext uri="{BB962C8B-B14F-4D97-AF65-F5344CB8AC3E}">
        <p14:creationId xmlns:p14="http://schemas.microsoft.com/office/powerpoint/2010/main" val="444102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el und Beschriftung">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de-DE"/>
              <a:t>Mastertitelformat bearbeiten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56941BA3-9968-4007-805C-674186A3C2F6}" type="datetimeFigureOut">
              <a:rPr lang="de-DE" smtClean="0"/>
              <a:t>18.12.2025</a:t>
            </a:fld>
            <a:endParaRPr lang="de-DE"/>
          </a:p>
        </p:txBody>
      </p:sp>
      <p:sp>
        <p:nvSpPr>
          <p:cNvPr id="5" name="Footer Placeholder 4"/>
          <p:cNvSpPr>
            <a:spLocks noGrp="1"/>
          </p:cNvSpPr>
          <p:nvPr>
            <p:ph type="ftr" sz="quarter" idx="11"/>
          </p:nvPr>
        </p:nvSpPr>
        <p:spPr/>
        <p:txBody>
          <a:bodyPr/>
          <a:lstStyle/>
          <a:p>
            <a:endParaRPr lang="de-DE"/>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EE575010-03E7-4B10-8BA8-2E51C895FB31}" type="slidenum">
              <a:rPr lang="de-DE" smtClean="0"/>
              <a:t>‹Nr.›</a:t>
            </a:fld>
            <a:endParaRPr lang="de-DE"/>
          </a:p>
        </p:txBody>
      </p:sp>
    </p:spTree>
    <p:extLst>
      <p:ext uri="{BB962C8B-B14F-4D97-AF65-F5344CB8AC3E}">
        <p14:creationId xmlns:p14="http://schemas.microsoft.com/office/powerpoint/2010/main" val="21871678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Zitat mit Beschriftung">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de-DE"/>
              <a:t>Mastertitelformat bearbeiten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de-DE"/>
              <a:t>Mastertextformat bearbeiten</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56941BA3-9968-4007-805C-674186A3C2F6}" type="datetimeFigureOut">
              <a:rPr lang="de-DE" smtClean="0"/>
              <a:t>18.12.2025</a:t>
            </a:fld>
            <a:endParaRPr lang="de-DE"/>
          </a:p>
        </p:txBody>
      </p:sp>
      <p:sp>
        <p:nvSpPr>
          <p:cNvPr id="5" name="Footer Placeholder 4"/>
          <p:cNvSpPr>
            <a:spLocks noGrp="1"/>
          </p:cNvSpPr>
          <p:nvPr>
            <p:ph type="ftr" sz="quarter" idx="11"/>
          </p:nvPr>
        </p:nvSpPr>
        <p:spPr/>
        <p:txBody>
          <a:bodyPr/>
          <a:lstStyle/>
          <a:p>
            <a:endParaRPr lang="de-DE"/>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EE575010-03E7-4B10-8BA8-2E51C895FB31}" type="slidenum">
              <a:rPr lang="de-DE" smtClean="0"/>
              <a:t>‹Nr.›</a:t>
            </a:fld>
            <a:endParaRPr lang="de-DE"/>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99432609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nskarte">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de-DE"/>
              <a:t>Mastertitelformat bearbeiten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de-DE"/>
              <a:t>Mastertextformat bearbeiten</a:t>
            </a:r>
          </a:p>
        </p:txBody>
      </p:sp>
      <p:sp>
        <p:nvSpPr>
          <p:cNvPr id="5" name="Date Placeholder 4"/>
          <p:cNvSpPr>
            <a:spLocks noGrp="1"/>
          </p:cNvSpPr>
          <p:nvPr>
            <p:ph type="dt" sz="half" idx="10"/>
          </p:nvPr>
        </p:nvSpPr>
        <p:spPr/>
        <p:txBody>
          <a:bodyPr/>
          <a:lstStyle/>
          <a:p>
            <a:fld id="{56941BA3-9968-4007-805C-674186A3C2F6}" type="datetimeFigureOut">
              <a:rPr lang="de-DE" smtClean="0"/>
              <a:t>18.12.2025</a:t>
            </a:fld>
            <a:endParaRPr lang="de-DE"/>
          </a:p>
        </p:txBody>
      </p:sp>
      <p:sp>
        <p:nvSpPr>
          <p:cNvPr id="6" name="Footer Placeholder 5"/>
          <p:cNvSpPr>
            <a:spLocks noGrp="1"/>
          </p:cNvSpPr>
          <p:nvPr>
            <p:ph type="ftr" sz="quarter" idx="11"/>
          </p:nvPr>
        </p:nvSpPr>
        <p:spPr/>
        <p:txBody>
          <a:bodyPr/>
          <a:lstStyle/>
          <a:p>
            <a:endParaRPr lang="de-DE"/>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EE575010-03E7-4B10-8BA8-2E51C895FB31}" type="slidenum">
              <a:rPr lang="de-DE" smtClean="0"/>
              <a:t>‹Nr.›</a:t>
            </a:fld>
            <a:endParaRPr lang="de-DE"/>
          </a:p>
        </p:txBody>
      </p:sp>
    </p:spTree>
    <p:extLst>
      <p:ext uri="{BB962C8B-B14F-4D97-AF65-F5344CB8AC3E}">
        <p14:creationId xmlns:p14="http://schemas.microsoft.com/office/powerpoint/2010/main" val="66355925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nskarte für Zitat">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de-DE"/>
              <a:t>Mastertitelformat bearbeiten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de-DE"/>
              <a:t>Mastertextformat bearbeiten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de-DE"/>
              <a:t>Mastertextformat bearbeiten</a:t>
            </a:r>
          </a:p>
        </p:txBody>
      </p:sp>
      <p:sp>
        <p:nvSpPr>
          <p:cNvPr id="5" name="Date Placeholder 4"/>
          <p:cNvSpPr>
            <a:spLocks noGrp="1"/>
          </p:cNvSpPr>
          <p:nvPr>
            <p:ph type="dt" sz="half" idx="10"/>
          </p:nvPr>
        </p:nvSpPr>
        <p:spPr/>
        <p:txBody>
          <a:bodyPr/>
          <a:lstStyle/>
          <a:p>
            <a:fld id="{56941BA3-9968-4007-805C-674186A3C2F6}" type="datetimeFigureOut">
              <a:rPr lang="de-DE" smtClean="0"/>
              <a:t>18.12.2025</a:t>
            </a:fld>
            <a:endParaRPr lang="de-DE"/>
          </a:p>
        </p:txBody>
      </p:sp>
      <p:sp>
        <p:nvSpPr>
          <p:cNvPr id="6" name="Footer Placeholder 5"/>
          <p:cNvSpPr>
            <a:spLocks noGrp="1"/>
          </p:cNvSpPr>
          <p:nvPr>
            <p:ph type="ftr" sz="quarter" idx="11"/>
          </p:nvPr>
        </p:nvSpPr>
        <p:spPr/>
        <p:txBody>
          <a:bodyPr/>
          <a:lstStyle/>
          <a:p>
            <a:endParaRPr lang="de-DE"/>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EE575010-03E7-4B10-8BA8-2E51C895FB31}" type="slidenum">
              <a:rPr lang="de-DE" smtClean="0"/>
              <a:t>‹Nr.›</a:t>
            </a:fld>
            <a:endParaRPr lang="de-DE"/>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2414859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Wahr oder Falsch">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de-DE"/>
              <a:t>Mastertitelformat bearbeiten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de-DE"/>
              <a:t>Mastertextformat bearbeiten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de-DE"/>
              <a:t>Mastertextformat bearbeiten</a:t>
            </a:r>
          </a:p>
        </p:txBody>
      </p:sp>
      <p:sp>
        <p:nvSpPr>
          <p:cNvPr id="5" name="Date Placeholder 4"/>
          <p:cNvSpPr>
            <a:spLocks noGrp="1"/>
          </p:cNvSpPr>
          <p:nvPr>
            <p:ph type="dt" sz="half" idx="10"/>
          </p:nvPr>
        </p:nvSpPr>
        <p:spPr/>
        <p:txBody>
          <a:bodyPr/>
          <a:lstStyle/>
          <a:p>
            <a:fld id="{56941BA3-9968-4007-805C-674186A3C2F6}" type="datetimeFigureOut">
              <a:rPr lang="de-DE" smtClean="0"/>
              <a:t>18.12.2025</a:t>
            </a:fld>
            <a:endParaRPr lang="de-DE"/>
          </a:p>
        </p:txBody>
      </p:sp>
      <p:sp>
        <p:nvSpPr>
          <p:cNvPr id="6" name="Footer Placeholder 5"/>
          <p:cNvSpPr>
            <a:spLocks noGrp="1"/>
          </p:cNvSpPr>
          <p:nvPr>
            <p:ph type="ftr" sz="quarter" idx="11"/>
          </p:nvPr>
        </p:nvSpPr>
        <p:spPr/>
        <p:txBody>
          <a:bodyPr/>
          <a:lstStyle/>
          <a:p>
            <a:endParaRPr lang="de-DE"/>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EE575010-03E7-4B10-8BA8-2E51C895FB31}" type="slidenum">
              <a:rPr lang="de-DE" smtClean="0"/>
              <a:t>‹Nr.›</a:t>
            </a:fld>
            <a:endParaRPr lang="de-DE"/>
          </a:p>
        </p:txBody>
      </p:sp>
    </p:spTree>
    <p:extLst>
      <p:ext uri="{BB962C8B-B14F-4D97-AF65-F5344CB8AC3E}">
        <p14:creationId xmlns:p14="http://schemas.microsoft.com/office/powerpoint/2010/main" val="89697042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Vertical Text Placeholder 2"/>
          <p:cNvSpPr>
            <a:spLocks noGrp="1"/>
          </p:cNvSpPr>
          <p:nvPr>
            <p:ph type="body" orient="vert" idx="1"/>
          </p:nvPr>
        </p:nvSpPr>
        <p:spPr/>
        <p:txBody>
          <a:bodyPr vert="eaVert" ancho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56941BA3-9968-4007-805C-674186A3C2F6}" type="datetimeFigureOut">
              <a:rPr lang="de-DE" smtClean="0"/>
              <a:t>18.12.2025</a:t>
            </a:fld>
            <a:endParaRPr lang="de-DE"/>
          </a:p>
        </p:txBody>
      </p:sp>
      <p:sp>
        <p:nvSpPr>
          <p:cNvPr id="5" name="Footer Placeholder 4"/>
          <p:cNvSpPr>
            <a:spLocks noGrp="1"/>
          </p:cNvSpPr>
          <p:nvPr>
            <p:ph type="ftr" sz="quarter" idx="11"/>
          </p:nvPr>
        </p:nvSpPr>
        <p:spPr/>
        <p:txBody>
          <a:bodyPr/>
          <a:lstStyle/>
          <a:p>
            <a:endParaRPr lang="de-DE"/>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EE575010-03E7-4B10-8BA8-2E51C895FB31}" type="slidenum">
              <a:rPr lang="de-DE" smtClean="0"/>
              <a:t>‹Nr.›</a:t>
            </a:fld>
            <a:endParaRPr lang="de-DE"/>
          </a:p>
        </p:txBody>
      </p:sp>
    </p:spTree>
    <p:extLst>
      <p:ext uri="{BB962C8B-B14F-4D97-AF65-F5344CB8AC3E}">
        <p14:creationId xmlns:p14="http://schemas.microsoft.com/office/powerpoint/2010/main" val="86856070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de-DE"/>
              <a:t>Mastertitelformat bearbeiten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56941BA3-9968-4007-805C-674186A3C2F6}" type="datetimeFigureOut">
              <a:rPr lang="de-DE" smtClean="0"/>
              <a:t>18.12.2025</a:t>
            </a:fld>
            <a:endParaRPr lang="de-DE"/>
          </a:p>
        </p:txBody>
      </p:sp>
      <p:sp>
        <p:nvSpPr>
          <p:cNvPr id="5" name="Footer Placeholder 4"/>
          <p:cNvSpPr>
            <a:spLocks noGrp="1"/>
          </p:cNvSpPr>
          <p:nvPr>
            <p:ph type="ftr" sz="quarter" idx="11"/>
          </p:nvPr>
        </p:nvSpPr>
        <p:spPr/>
        <p:txBody>
          <a:bodyPr/>
          <a:lstStyle/>
          <a:p>
            <a:endParaRPr lang="de-DE"/>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EE575010-03E7-4B10-8BA8-2E51C895FB31}" type="slidenum">
              <a:rPr lang="de-DE" smtClean="0"/>
              <a:t>‹Nr.›</a:t>
            </a:fld>
            <a:endParaRPr lang="de-DE"/>
          </a:p>
        </p:txBody>
      </p:sp>
    </p:spTree>
    <p:extLst>
      <p:ext uri="{BB962C8B-B14F-4D97-AF65-F5344CB8AC3E}">
        <p14:creationId xmlns:p14="http://schemas.microsoft.com/office/powerpoint/2010/main" val="26235435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de-DE"/>
              <a:t>Mastertitelformat bearbeiten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56941BA3-9968-4007-805C-674186A3C2F6}" type="datetimeFigureOut">
              <a:rPr lang="de-DE" smtClean="0"/>
              <a:t>18.12.2025</a:t>
            </a:fld>
            <a:endParaRPr lang="de-DE"/>
          </a:p>
        </p:txBody>
      </p:sp>
      <p:sp>
        <p:nvSpPr>
          <p:cNvPr id="5" name="Footer Placeholder 4"/>
          <p:cNvSpPr>
            <a:spLocks noGrp="1"/>
          </p:cNvSpPr>
          <p:nvPr>
            <p:ph type="ftr" sz="quarter" idx="11"/>
          </p:nvPr>
        </p:nvSpPr>
        <p:spPr/>
        <p:txBody>
          <a:bodyPr/>
          <a:lstStyle/>
          <a:p>
            <a:endParaRPr lang="de-DE"/>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txBody>
          <a:bodyPr/>
          <a:lstStyle/>
          <a:p>
            <a:endParaRPr lang="de-DE"/>
          </a:p>
        </p:txBody>
      </p:sp>
      <p:sp>
        <p:nvSpPr>
          <p:cNvPr id="6" name="Slide Number Placeholder 5"/>
          <p:cNvSpPr>
            <a:spLocks noGrp="1"/>
          </p:cNvSpPr>
          <p:nvPr>
            <p:ph type="sldNum" sz="quarter" idx="12"/>
          </p:nvPr>
        </p:nvSpPr>
        <p:spPr/>
        <p:txBody>
          <a:bodyPr/>
          <a:lstStyle/>
          <a:p>
            <a:fld id="{EE575010-03E7-4B10-8BA8-2E51C895FB31}" type="slidenum">
              <a:rPr lang="de-DE" smtClean="0"/>
              <a:t>‹Nr.›</a:t>
            </a:fld>
            <a:endParaRPr lang="de-DE"/>
          </a:p>
        </p:txBody>
      </p:sp>
    </p:spTree>
    <p:extLst>
      <p:ext uri="{BB962C8B-B14F-4D97-AF65-F5344CB8AC3E}">
        <p14:creationId xmlns:p14="http://schemas.microsoft.com/office/powerpoint/2010/main" val="36182567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de-DE"/>
              <a:t>Mastertitelformat bearbeiten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56941BA3-9968-4007-805C-674186A3C2F6}" type="datetimeFigureOut">
              <a:rPr lang="de-DE" smtClean="0"/>
              <a:t>18.12.2025</a:t>
            </a:fld>
            <a:endParaRPr lang="de-DE"/>
          </a:p>
        </p:txBody>
      </p:sp>
      <p:sp>
        <p:nvSpPr>
          <p:cNvPr id="5" name="Footer Placeholder 4"/>
          <p:cNvSpPr>
            <a:spLocks noGrp="1"/>
          </p:cNvSpPr>
          <p:nvPr>
            <p:ph type="ftr" sz="quarter" idx="11"/>
          </p:nvPr>
        </p:nvSpPr>
        <p:spPr/>
        <p:txBody>
          <a:bodyPr/>
          <a:lstStyle/>
          <a:p>
            <a:endParaRPr lang="de-DE"/>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EE575010-03E7-4B10-8BA8-2E51C895FB31}" type="slidenum">
              <a:rPr lang="de-DE" smtClean="0"/>
              <a:t>‹Nr.›</a:t>
            </a:fld>
            <a:endParaRPr lang="de-DE"/>
          </a:p>
        </p:txBody>
      </p:sp>
    </p:spTree>
    <p:extLst>
      <p:ext uri="{BB962C8B-B14F-4D97-AF65-F5344CB8AC3E}">
        <p14:creationId xmlns:p14="http://schemas.microsoft.com/office/powerpoint/2010/main" val="11432822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Date Placeholder 4"/>
          <p:cNvSpPr>
            <a:spLocks noGrp="1"/>
          </p:cNvSpPr>
          <p:nvPr>
            <p:ph type="dt" sz="half" idx="10"/>
          </p:nvPr>
        </p:nvSpPr>
        <p:spPr/>
        <p:txBody>
          <a:bodyPr/>
          <a:lstStyle/>
          <a:p>
            <a:fld id="{56941BA3-9968-4007-805C-674186A3C2F6}" type="datetimeFigureOut">
              <a:rPr lang="de-DE" smtClean="0"/>
              <a:t>18.12.2025</a:t>
            </a:fld>
            <a:endParaRPr lang="de-DE"/>
          </a:p>
        </p:txBody>
      </p:sp>
      <p:sp>
        <p:nvSpPr>
          <p:cNvPr id="6" name="Footer Placeholder 5"/>
          <p:cNvSpPr>
            <a:spLocks noGrp="1"/>
          </p:cNvSpPr>
          <p:nvPr>
            <p:ph type="ftr" sz="quarter" idx="11"/>
          </p:nvPr>
        </p:nvSpPr>
        <p:spPr/>
        <p:txBody>
          <a:bodyPr/>
          <a:lstStyle/>
          <a:p>
            <a:endParaRPr lang="de-DE"/>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EE575010-03E7-4B10-8BA8-2E51C895FB31}" type="slidenum">
              <a:rPr lang="de-DE" smtClean="0"/>
              <a:t>‹Nr.›</a:t>
            </a:fld>
            <a:endParaRPr lang="de-DE"/>
          </a:p>
        </p:txBody>
      </p:sp>
    </p:spTree>
    <p:extLst>
      <p:ext uri="{BB962C8B-B14F-4D97-AF65-F5344CB8AC3E}">
        <p14:creationId xmlns:p14="http://schemas.microsoft.com/office/powerpoint/2010/main" val="40272363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de-DE"/>
              <a:t>Mastertitelformat bearbeiten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7" name="Date Placeholder 6"/>
          <p:cNvSpPr>
            <a:spLocks noGrp="1"/>
          </p:cNvSpPr>
          <p:nvPr>
            <p:ph type="dt" sz="half" idx="10"/>
          </p:nvPr>
        </p:nvSpPr>
        <p:spPr/>
        <p:txBody>
          <a:bodyPr/>
          <a:lstStyle/>
          <a:p>
            <a:fld id="{56941BA3-9968-4007-805C-674186A3C2F6}" type="datetimeFigureOut">
              <a:rPr lang="de-DE" smtClean="0"/>
              <a:t>18.12.2025</a:t>
            </a:fld>
            <a:endParaRPr lang="de-DE"/>
          </a:p>
        </p:txBody>
      </p:sp>
      <p:sp>
        <p:nvSpPr>
          <p:cNvPr id="8" name="Footer Placeholder 7"/>
          <p:cNvSpPr>
            <a:spLocks noGrp="1"/>
          </p:cNvSpPr>
          <p:nvPr>
            <p:ph type="ftr" sz="quarter" idx="11"/>
          </p:nvPr>
        </p:nvSpPr>
        <p:spPr/>
        <p:txBody>
          <a:bodyPr/>
          <a:lstStyle/>
          <a:p>
            <a:endParaRPr lang="de-DE"/>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EE575010-03E7-4B10-8BA8-2E51C895FB31}" type="slidenum">
              <a:rPr lang="de-DE" smtClean="0"/>
              <a:t>‹Nr.›</a:t>
            </a:fld>
            <a:endParaRPr lang="de-DE"/>
          </a:p>
        </p:txBody>
      </p:sp>
    </p:spTree>
    <p:extLst>
      <p:ext uri="{BB962C8B-B14F-4D97-AF65-F5344CB8AC3E}">
        <p14:creationId xmlns:p14="http://schemas.microsoft.com/office/powerpoint/2010/main" val="34979038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Date Placeholder 2"/>
          <p:cNvSpPr>
            <a:spLocks noGrp="1"/>
          </p:cNvSpPr>
          <p:nvPr>
            <p:ph type="dt" sz="half" idx="10"/>
          </p:nvPr>
        </p:nvSpPr>
        <p:spPr/>
        <p:txBody>
          <a:bodyPr/>
          <a:lstStyle/>
          <a:p>
            <a:fld id="{56941BA3-9968-4007-805C-674186A3C2F6}" type="datetimeFigureOut">
              <a:rPr lang="de-DE" smtClean="0"/>
              <a:t>18.12.2025</a:t>
            </a:fld>
            <a:endParaRPr lang="de-DE"/>
          </a:p>
        </p:txBody>
      </p:sp>
      <p:sp>
        <p:nvSpPr>
          <p:cNvPr id="4" name="Footer Placeholder 3"/>
          <p:cNvSpPr>
            <a:spLocks noGrp="1"/>
          </p:cNvSpPr>
          <p:nvPr>
            <p:ph type="ftr" sz="quarter" idx="11"/>
          </p:nvPr>
        </p:nvSpPr>
        <p:spPr/>
        <p:txBody>
          <a:bodyPr/>
          <a:lstStyle/>
          <a:p>
            <a:endParaRPr lang="de-DE"/>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EE575010-03E7-4B10-8BA8-2E51C895FB31}" type="slidenum">
              <a:rPr lang="de-DE" smtClean="0"/>
              <a:t>‹Nr.›</a:t>
            </a:fld>
            <a:endParaRPr lang="de-DE"/>
          </a:p>
        </p:txBody>
      </p:sp>
    </p:spTree>
    <p:extLst>
      <p:ext uri="{BB962C8B-B14F-4D97-AF65-F5344CB8AC3E}">
        <p14:creationId xmlns:p14="http://schemas.microsoft.com/office/powerpoint/2010/main" val="3709214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6941BA3-9968-4007-805C-674186A3C2F6}" type="datetimeFigureOut">
              <a:rPr lang="de-DE" smtClean="0"/>
              <a:t>18.12.2025</a:t>
            </a:fld>
            <a:endParaRPr lang="de-DE"/>
          </a:p>
        </p:txBody>
      </p:sp>
      <p:sp>
        <p:nvSpPr>
          <p:cNvPr id="3" name="Footer Placeholder 2"/>
          <p:cNvSpPr>
            <a:spLocks noGrp="1"/>
          </p:cNvSpPr>
          <p:nvPr>
            <p:ph type="ftr" sz="quarter" idx="11"/>
          </p:nvPr>
        </p:nvSpPr>
        <p:spPr/>
        <p:txBody>
          <a:bodyPr/>
          <a:lstStyle/>
          <a:p>
            <a:endParaRPr lang="de-DE"/>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EE575010-03E7-4B10-8BA8-2E51C895FB31}" type="slidenum">
              <a:rPr lang="de-DE" smtClean="0"/>
              <a:t>‹Nr.›</a:t>
            </a:fld>
            <a:endParaRPr lang="de-DE"/>
          </a:p>
        </p:txBody>
      </p:sp>
    </p:spTree>
    <p:extLst>
      <p:ext uri="{BB962C8B-B14F-4D97-AF65-F5344CB8AC3E}">
        <p14:creationId xmlns:p14="http://schemas.microsoft.com/office/powerpoint/2010/main" val="42538147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de-DE"/>
              <a:t>Mastertitelformat bearbeiten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Mastertextformat bearbeiten</a:t>
            </a:r>
          </a:p>
        </p:txBody>
      </p:sp>
      <p:sp>
        <p:nvSpPr>
          <p:cNvPr id="5" name="Date Placeholder 4"/>
          <p:cNvSpPr>
            <a:spLocks noGrp="1"/>
          </p:cNvSpPr>
          <p:nvPr>
            <p:ph type="dt" sz="half" idx="10"/>
          </p:nvPr>
        </p:nvSpPr>
        <p:spPr/>
        <p:txBody>
          <a:bodyPr/>
          <a:lstStyle/>
          <a:p>
            <a:fld id="{56941BA3-9968-4007-805C-674186A3C2F6}" type="datetimeFigureOut">
              <a:rPr lang="de-DE" smtClean="0"/>
              <a:t>18.12.2025</a:t>
            </a:fld>
            <a:endParaRPr lang="de-DE"/>
          </a:p>
        </p:txBody>
      </p:sp>
      <p:sp>
        <p:nvSpPr>
          <p:cNvPr id="6" name="Footer Placeholder 5"/>
          <p:cNvSpPr>
            <a:spLocks noGrp="1"/>
          </p:cNvSpPr>
          <p:nvPr>
            <p:ph type="ftr" sz="quarter" idx="11"/>
          </p:nvPr>
        </p:nvSpPr>
        <p:spPr/>
        <p:txBody>
          <a:bodyPr/>
          <a:lstStyle/>
          <a:p>
            <a:endParaRPr lang="de-DE"/>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EE575010-03E7-4B10-8BA8-2E51C895FB31}" type="slidenum">
              <a:rPr lang="de-DE" smtClean="0"/>
              <a:t>‹Nr.›</a:t>
            </a:fld>
            <a:endParaRPr lang="de-DE"/>
          </a:p>
        </p:txBody>
      </p:sp>
    </p:spTree>
    <p:extLst>
      <p:ext uri="{BB962C8B-B14F-4D97-AF65-F5344CB8AC3E}">
        <p14:creationId xmlns:p14="http://schemas.microsoft.com/office/powerpoint/2010/main" val="11359208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de-DE"/>
              <a:t>Mastertitelformat bearbeiten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de-DE"/>
              <a:t>Bild durch Klicken auf Symbol hinzufügen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Mastertextformat bearbeiten</a:t>
            </a:r>
          </a:p>
        </p:txBody>
      </p:sp>
      <p:sp>
        <p:nvSpPr>
          <p:cNvPr id="5" name="Date Placeholder 4"/>
          <p:cNvSpPr>
            <a:spLocks noGrp="1"/>
          </p:cNvSpPr>
          <p:nvPr>
            <p:ph type="dt" sz="half" idx="10"/>
          </p:nvPr>
        </p:nvSpPr>
        <p:spPr/>
        <p:txBody>
          <a:bodyPr/>
          <a:lstStyle/>
          <a:p>
            <a:fld id="{56941BA3-9968-4007-805C-674186A3C2F6}" type="datetimeFigureOut">
              <a:rPr lang="de-DE" smtClean="0"/>
              <a:t>18.12.2025</a:t>
            </a:fld>
            <a:endParaRPr lang="de-DE"/>
          </a:p>
        </p:txBody>
      </p:sp>
      <p:sp>
        <p:nvSpPr>
          <p:cNvPr id="6" name="Footer Placeholder 5"/>
          <p:cNvSpPr>
            <a:spLocks noGrp="1"/>
          </p:cNvSpPr>
          <p:nvPr>
            <p:ph type="ftr" sz="quarter" idx="11"/>
          </p:nvPr>
        </p:nvSpPr>
        <p:spPr/>
        <p:txBody>
          <a:bodyPr/>
          <a:lstStyle/>
          <a:p>
            <a:endParaRPr lang="de-DE"/>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EE575010-03E7-4B10-8BA8-2E51C895FB31}" type="slidenum">
              <a:rPr lang="de-DE" smtClean="0"/>
              <a:t>‹Nr.›</a:t>
            </a:fld>
            <a:endParaRPr lang="de-DE"/>
          </a:p>
        </p:txBody>
      </p:sp>
    </p:spTree>
    <p:extLst>
      <p:ext uri="{BB962C8B-B14F-4D97-AF65-F5344CB8AC3E}">
        <p14:creationId xmlns:p14="http://schemas.microsoft.com/office/powerpoint/2010/main" val="23813915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txBody>
            <a:bodyPr/>
            <a:lstStyle/>
            <a:p>
              <a:endParaRPr lang="de-DE"/>
            </a:p>
          </p:txBody>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txBody>
            <a:bodyPr/>
            <a:lstStyle/>
            <a:p>
              <a:endParaRPr lang="de-DE"/>
            </a:p>
          </p:txBody>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txBody>
            <a:bodyPr/>
            <a:lstStyle/>
            <a:p>
              <a:endParaRPr lang="de-DE"/>
            </a:p>
          </p:txBody>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txBody>
            <a:bodyPr/>
            <a:lstStyle/>
            <a:p>
              <a:endParaRPr lang="de-DE"/>
            </a:p>
          </p:txBody>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txBody>
            <a:bodyPr/>
            <a:lstStyle/>
            <a:p>
              <a:endParaRPr lang="de-DE"/>
            </a:p>
          </p:txBody>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txBody>
            <a:bodyPr/>
            <a:lstStyle/>
            <a:p>
              <a:endParaRPr lang="de-DE"/>
            </a:p>
          </p:txBody>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txBody>
            <a:bodyPr/>
            <a:lstStyle/>
            <a:p>
              <a:endParaRPr lang="de-DE"/>
            </a:p>
          </p:txBody>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txBody>
            <a:bodyPr/>
            <a:lstStyle/>
            <a:p>
              <a:endParaRPr lang="de-DE"/>
            </a:p>
          </p:txBody>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txBody>
            <a:bodyPr/>
            <a:lstStyle/>
            <a:p>
              <a:endParaRPr lang="de-DE"/>
            </a:p>
          </p:txBody>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txBody>
            <a:bodyPr/>
            <a:lstStyle/>
            <a:p>
              <a:endParaRPr lang="de-DE"/>
            </a:p>
          </p:txBody>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txBody>
            <a:bodyPr/>
            <a:lstStyle/>
            <a:p>
              <a:endParaRPr lang="de-DE"/>
            </a:p>
          </p:txBody>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txBody>
            <a:bodyPr/>
            <a:lstStyle/>
            <a:p>
              <a:endParaRPr lang="de-DE"/>
            </a:p>
          </p:txBody>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txBody>
            <a:bodyPr/>
            <a:lstStyle/>
            <a:p>
              <a:endParaRPr lang="de-DE"/>
            </a:p>
          </p:txBody>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txBody>
            <a:bodyPr/>
            <a:lstStyle/>
            <a:p>
              <a:endParaRPr lang="de-DE"/>
            </a:p>
          </p:txBody>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txBody>
            <a:bodyPr/>
            <a:lstStyle/>
            <a:p>
              <a:endParaRPr lang="de-DE"/>
            </a:p>
          </p:txBody>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txBody>
            <a:bodyPr/>
            <a:lstStyle/>
            <a:p>
              <a:endParaRPr lang="de-DE"/>
            </a:p>
          </p:txBody>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txBody>
            <a:bodyPr/>
            <a:lstStyle/>
            <a:p>
              <a:endParaRPr lang="de-DE"/>
            </a:p>
          </p:txBody>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txBody>
            <a:bodyPr/>
            <a:lstStyle/>
            <a:p>
              <a:endParaRPr lang="de-DE"/>
            </a:p>
          </p:txBody>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txBody>
            <a:bodyPr/>
            <a:lstStyle/>
            <a:p>
              <a:endParaRPr lang="de-DE"/>
            </a:p>
          </p:txBody>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txBody>
            <a:bodyPr/>
            <a:lstStyle/>
            <a:p>
              <a:endParaRPr lang="de-DE"/>
            </a:p>
          </p:txBody>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txBody>
            <a:bodyPr/>
            <a:lstStyle/>
            <a:p>
              <a:endParaRPr lang="de-DE"/>
            </a:p>
          </p:txBody>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txBody>
            <a:bodyPr/>
            <a:lstStyle/>
            <a:p>
              <a:endParaRPr lang="de-DE"/>
            </a:p>
          </p:txBody>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txBody>
            <a:bodyPr/>
            <a:lstStyle/>
            <a:p>
              <a:endParaRPr lang="de-DE"/>
            </a:p>
          </p:txBody>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txBody>
            <a:bodyPr/>
            <a:lstStyle/>
            <a:p>
              <a:endParaRPr lang="de-DE"/>
            </a:p>
          </p:txBody>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de-DE"/>
          </a:p>
        </p:txBody>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de-DE"/>
              <a:t>Mastertitelformat bearbeiten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56941BA3-9968-4007-805C-674186A3C2F6}" type="datetimeFigureOut">
              <a:rPr lang="de-DE" smtClean="0"/>
              <a:t>18.12.2025</a:t>
            </a:fld>
            <a:endParaRPr lang="de-DE"/>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de-DE"/>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EE575010-03E7-4B10-8BA8-2E51C895FB31}" type="slidenum">
              <a:rPr lang="de-DE" smtClean="0"/>
              <a:t>‹Nr.›</a:t>
            </a:fld>
            <a:endParaRPr lang="de-DE"/>
          </a:p>
        </p:txBody>
      </p:sp>
    </p:spTree>
    <p:extLst>
      <p:ext uri="{BB962C8B-B14F-4D97-AF65-F5344CB8AC3E}">
        <p14:creationId xmlns:p14="http://schemas.microsoft.com/office/powerpoint/2010/main" val="365141488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8" Type="http://schemas.openxmlformats.org/officeDocument/2006/relationships/hyperlink" Target="https://de.wiktionary.org/wiki/mittelhochdeutsch" TargetMode="External"/><Relationship Id="rId13" Type="http://schemas.openxmlformats.org/officeDocument/2006/relationships/hyperlink" Target="https://de.wiktionary.org/wiki/althochdeutsch" TargetMode="External"/><Relationship Id="rId3" Type="http://schemas.openxmlformats.org/officeDocument/2006/relationships/hyperlink" Target="https://de.wiktionary.org/wiki/sehen" TargetMode="External"/><Relationship Id="rId7" Type="http://schemas.openxmlformats.org/officeDocument/2006/relationships/hyperlink" Target="https://de.wiktionary.org/wiki/best%C3%A4tigen" TargetMode="External"/><Relationship Id="rId12" Type="http://schemas.openxmlformats.org/officeDocument/2006/relationships/hyperlink" Target="https://de.wiktionary.org/wiki/Zeugnis" TargetMode="External"/><Relationship Id="rId2" Type="http://schemas.openxmlformats.org/officeDocument/2006/relationships/hyperlink" Target="https://de.wiktionary.org/wiki/Person" TargetMode="External"/><Relationship Id="rId16" Type="http://schemas.openxmlformats.org/officeDocument/2006/relationships/hyperlink" Target="https://de.wiktionary.org/wiki/Zeuge#cite_note-1" TargetMode="External"/><Relationship Id="rId1" Type="http://schemas.openxmlformats.org/officeDocument/2006/relationships/slideLayout" Target="../slideLayouts/slideLayout2.xml"/><Relationship Id="rId6" Type="http://schemas.openxmlformats.org/officeDocument/2006/relationships/hyperlink" Target="https://de.wiktionary.org/wiki/wahrnehmen" TargetMode="External"/><Relationship Id="rId11" Type="http://schemas.openxmlformats.org/officeDocument/2006/relationships/hyperlink" Target="https://de.wiktionary.org/w/index.php?title=giziuc&amp;action=edit&amp;redlink=1" TargetMode="External"/><Relationship Id="rId5" Type="http://schemas.openxmlformats.org/officeDocument/2006/relationships/hyperlink" Target="https://de.wiktionary.org/wiki/Art" TargetMode="External"/><Relationship Id="rId15" Type="http://schemas.openxmlformats.org/officeDocument/2006/relationships/hyperlink" Target="https://de.wiktionary.org/w/index.php?title=ziug%C5%8Dn&amp;action=edit&amp;redlink=1" TargetMode="External"/><Relationship Id="rId10" Type="http://schemas.openxmlformats.org/officeDocument/2006/relationships/hyperlink" Target="https://de.wiktionary.org/w/index.php?title=ziug&amp;action=edit&amp;redlink=1" TargetMode="External"/><Relationship Id="rId4" Type="http://schemas.openxmlformats.org/officeDocument/2006/relationships/hyperlink" Target="https://de.wiktionary.org/wiki/anders" TargetMode="External"/><Relationship Id="rId9" Type="http://schemas.openxmlformats.org/officeDocument/2006/relationships/hyperlink" Target="https://de.wiktionary.org/w/index.php?title=ziuc&amp;action=edit&amp;redlink=1" TargetMode="External"/><Relationship Id="rId14" Type="http://schemas.openxmlformats.org/officeDocument/2006/relationships/hyperlink" Target="https://de.wiktionary.org/w/index.php?title=giziug%C5%8Dn&amp;action=edit&amp;redlink=1" TargetMode="Externa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www.bibel-online.net/buch/schlachter_1951/psalm/91/#13" TargetMode="External"/><Relationship Id="rId2" Type="http://schemas.openxmlformats.org/officeDocument/2006/relationships/image" Target="../media/image2.jpg"/><Relationship Id="rId1" Type="http://schemas.openxmlformats.org/officeDocument/2006/relationships/slideLayout" Target="../slideLayouts/slideLayout2.xml"/><Relationship Id="rId4" Type="http://schemas.openxmlformats.org/officeDocument/2006/relationships/hyperlink" Target="https://www.bibel-online.net/buch/schlachter_1951/markus/16/#18" TargetMode="External"/></Relationships>
</file>

<file path=ppt/slides/_rels/slide4.xml.rels><?xml version="1.0" encoding="UTF-8" standalone="yes"?>
<Relationships xmlns="http://schemas.openxmlformats.org/package/2006/relationships"><Relationship Id="rId3" Type="http://schemas.openxmlformats.org/officeDocument/2006/relationships/hyperlink" Target="https://www.bibel-online.net/buch/schlachter_1951/johannes/14/#13" TargetMode="External"/><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8" Type="http://schemas.openxmlformats.org/officeDocument/2006/relationships/hyperlink" Target="https://www.bibel-online.net/buch/schlachter_1951/johannes/20/#19" TargetMode="External"/><Relationship Id="rId3" Type="http://schemas.openxmlformats.org/officeDocument/2006/relationships/hyperlink" Target="https://www.bibel-online.net/buch/schlachter_1951/markus/6/#7" TargetMode="External"/><Relationship Id="rId7" Type="http://schemas.openxmlformats.org/officeDocument/2006/relationships/hyperlink" Target="https://www.bibel-online.net/buch/schlachter_1951/lukas/9/#3" TargetMode="External"/><Relationship Id="rId2" Type="http://schemas.openxmlformats.org/officeDocument/2006/relationships/image" Target="../media/image2.jpg"/><Relationship Id="rId1" Type="http://schemas.openxmlformats.org/officeDocument/2006/relationships/slideLayout" Target="../slideLayouts/slideLayout2.xml"/><Relationship Id="rId6" Type="http://schemas.openxmlformats.org/officeDocument/2006/relationships/hyperlink" Target="https://www.bibel-online.net/buch/schlachter_1951/2_koenige/4/#29" TargetMode="External"/><Relationship Id="rId5" Type="http://schemas.openxmlformats.org/officeDocument/2006/relationships/hyperlink" Target="https://www.bibel-online.net/buch/schlachter_1951/johannes/4/#35" TargetMode="External"/><Relationship Id="rId4" Type="http://schemas.openxmlformats.org/officeDocument/2006/relationships/hyperlink" Target="https://www.bibel-online.net/buch/schlachter_1951/matthaeus/9/#37" TargetMode="External"/><Relationship Id="rId9" Type="http://schemas.openxmlformats.org/officeDocument/2006/relationships/hyperlink" Target="https://www.bibel-online.net/buch/schlachter_1951/2_mose/24/#1" TargetMode="External"/></Relationships>
</file>

<file path=ppt/slides/_rels/slide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583E043-08C6-4BDD-A700-11F0AF877359}"/>
              </a:ext>
            </a:extLst>
          </p:cNvPr>
          <p:cNvSpPr>
            <a:spLocks noGrp="1"/>
          </p:cNvSpPr>
          <p:nvPr>
            <p:ph type="ctrTitle"/>
          </p:nvPr>
        </p:nvSpPr>
        <p:spPr>
          <a:xfrm>
            <a:off x="2250546" y="2426811"/>
            <a:ext cx="9456031" cy="1580745"/>
          </a:xfrm>
        </p:spPr>
        <p:txBody>
          <a:bodyPr>
            <a:normAutofit/>
          </a:bodyPr>
          <a:lstStyle/>
          <a:p>
            <a:pPr algn="ctr"/>
            <a:r>
              <a:rPr lang="de-DE" b="1" u="sng" dirty="0">
                <a:effectLst>
                  <a:outerShdw blurRad="38100" dist="38100" dir="2700000" algn="tl">
                    <a:srgbClr val="000000">
                      <a:alpha val="43137"/>
                    </a:srgbClr>
                  </a:outerShdw>
                </a:effectLst>
              </a:rPr>
              <a:t>Unsere Legitimation</a:t>
            </a:r>
          </a:p>
        </p:txBody>
      </p:sp>
      <p:pic>
        <p:nvPicPr>
          <p:cNvPr id="7" name="Grafik 6">
            <a:extLst>
              <a:ext uri="{FF2B5EF4-FFF2-40B4-BE49-F238E27FC236}">
                <a16:creationId xmlns:a16="http://schemas.microsoft.com/office/drawing/2014/main" id="{64F5B6E5-4202-2AF0-9FB7-E17533769D5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357357" y="4304445"/>
            <a:ext cx="755826" cy="854340"/>
          </a:xfrm>
          <a:prstGeom prst="rect">
            <a:avLst/>
          </a:prstGeom>
        </p:spPr>
      </p:pic>
    </p:spTree>
    <p:extLst>
      <p:ext uri="{BB962C8B-B14F-4D97-AF65-F5344CB8AC3E}">
        <p14:creationId xmlns:p14="http://schemas.microsoft.com/office/powerpoint/2010/main" val="19864336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iterate type="lt">
                                    <p:tmPct val="0"/>
                                  </p:iterate>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34" presetClass="emph" presetSubtype="0" fill="hold" grpId="1" nodeType="afterEffect">
                                  <p:stCondLst>
                                    <p:cond delay="0"/>
                                  </p:stCondLst>
                                  <p:iterate type="lt">
                                    <p:tmPct val="10000"/>
                                  </p:iterate>
                                  <p:childTnLst>
                                    <p:animMotion origin="layout" path="M 0.0 0.0 L 0.0 -0.07213" pathEditMode="relative" ptsTypes="">
                                      <p:cBhvr>
                                        <p:cTn id="12" dur="250" accel="50000" decel="50000" autoRev="1" fill="hold">
                                          <p:stCondLst>
                                            <p:cond delay="0"/>
                                          </p:stCondLst>
                                        </p:cTn>
                                        <p:tgtEl>
                                          <p:spTgt spid="2"/>
                                        </p:tgtEl>
                                        <p:attrNameLst>
                                          <p:attrName>ppt_x</p:attrName>
                                          <p:attrName>ppt_y</p:attrName>
                                        </p:attrNameLst>
                                      </p:cBhvr>
                                    </p:animMotion>
                                    <p:animRot by="1500000">
                                      <p:cBhvr>
                                        <p:cTn id="13" dur="125" fill="hold">
                                          <p:stCondLst>
                                            <p:cond delay="0"/>
                                          </p:stCondLst>
                                        </p:cTn>
                                        <p:tgtEl>
                                          <p:spTgt spid="2"/>
                                        </p:tgtEl>
                                        <p:attrNameLst>
                                          <p:attrName>r</p:attrName>
                                        </p:attrNameLst>
                                      </p:cBhvr>
                                    </p:animRot>
                                    <p:animRot by="-1500000">
                                      <p:cBhvr>
                                        <p:cTn id="14" dur="125" fill="hold">
                                          <p:stCondLst>
                                            <p:cond delay="125"/>
                                          </p:stCondLst>
                                        </p:cTn>
                                        <p:tgtEl>
                                          <p:spTgt spid="2"/>
                                        </p:tgtEl>
                                        <p:attrNameLst>
                                          <p:attrName>r</p:attrName>
                                        </p:attrNameLst>
                                      </p:cBhvr>
                                    </p:animRot>
                                    <p:animRot by="-1500000">
                                      <p:cBhvr>
                                        <p:cTn id="15" dur="125" fill="hold">
                                          <p:stCondLst>
                                            <p:cond delay="250"/>
                                          </p:stCondLst>
                                        </p:cTn>
                                        <p:tgtEl>
                                          <p:spTgt spid="2"/>
                                        </p:tgtEl>
                                        <p:attrNameLst>
                                          <p:attrName>r</p:attrName>
                                        </p:attrNameLst>
                                      </p:cBhvr>
                                    </p:animRot>
                                    <p:animRot by="1500000">
                                      <p:cBhvr>
                                        <p:cTn id="16" dur="125" fill="hold">
                                          <p:stCondLst>
                                            <p:cond delay="375"/>
                                          </p:stCondLst>
                                        </p:cTn>
                                        <p:tgtEl>
                                          <p:spTgt spid="2"/>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 grpId="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7720FB-A22B-BE9A-E6FB-FAD3FFA46DF1}"/>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94343A07-0E7D-0D02-E9EC-127E51D1898F}"/>
              </a:ext>
            </a:extLst>
          </p:cNvPr>
          <p:cNvSpPr>
            <a:spLocks noGrp="1"/>
          </p:cNvSpPr>
          <p:nvPr>
            <p:ph type="title"/>
          </p:nvPr>
        </p:nvSpPr>
        <p:spPr/>
        <p:txBody>
          <a:bodyPr/>
          <a:lstStyle/>
          <a:p>
            <a:r>
              <a:rPr lang="de-DE" dirty="0"/>
              <a:t>Gemeinschaftsprinzip</a:t>
            </a:r>
          </a:p>
        </p:txBody>
      </p:sp>
      <p:sp>
        <p:nvSpPr>
          <p:cNvPr id="3" name="Inhaltsplatzhalter 2">
            <a:extLst>
              <a:ext uri="{FF2B5EF4-FFF2-40B4-BE49-F238E27FC236}">
                <a16:creationId xmlns:a16="http://schemas.microsoft.com/office/drawing/2014/main" id="{7B2F0BFB-691B-998D-0FB4-67B00717056B}"/>
              </a:ext>
            </a:extLst>
          </p:cNvPr>
          <p:cNvSpPr>
            <a:spLocks noGrp="1"/>
          </p:cNvSpPr>
          <p:nvPr>
            <p:ph idx="1"/>
          </p:nvPr>
        </p:nvSpPr>
        <p:spPr/>
        <p:txBody>
          <a:bodyPr>
            <a:normAutofit fontScale="85000" lnSpcReduction="10000"/>
          </a:bodyPr>
          <a:lstStyle/>
          <a:p>
            <a:pPr algn="ctr"/>
            <a:r>
              <a:rPr lang="de-DE" sz="2400" b="1" dirty="0"/>
              <a:t>Prediger 4,12</a:t>
            </a:r>
          </a:p>
          <a:p>
            <a:r>
              <a:rPr lang="de-DE" sz="2400" b="1" dirty="0"/>
              <a:t>Und wenn jemand gegen einen siegt, widerstehen ihm zwei, die dreifache Schnur ist schwer zu zerreißen (</a:t>
            </a:r>
            <a:r>
              <a:rPr lang="de-DE" sz="2400" b="1" dirty="0" err="1"/>
              <a:t>biblia</a:t>
            </a:r>
            <a:r>
              <a:rPr lang="de-DE" sz="2400" b="1" dirty="0"/>
              <a:t> </a:t>
            </a:r>
            <a:r>
              <a:rPr lang="de-DE" sz="2400" b="1" dirty="0" err="1"/>
              <a:t>sacra</a:t>
            </a:r>
            <a:r>
              <a:rPr lang="de-DE" sz="2400" b="1" dirty="0"/>
              <a:t> </a:t>
            </a:r>
            <a:r>
              <a:rPr lang="de-DE" sz="2400" b="1" dirty="0" err="1"/>
              <a:t>vulgata</a:t>
            </a:r>
            <a:r>
              <a:rPr lang="de-DE" sz="2400" b="1" dirty="0"/>
              <a:t>)</a:t>
            </a:r>
          </a:p>
          <a:p>
            <a:r>
              <a:rPr lang="de-DE" sz="2400" b="1" dirty="0"/>
              <a:t>Einer mag überwältigt werden, aber zwei mögen widerstehen; und eine dreifältige Schnur reißt nicht leicht entzwei. (Luther 1912)</a:t>
            </a:r>
          </a:p>
          <a:p>
            <a:r>
              <a:rPr lang="de-DE" sz="2400" b="1" dirty="0"/>
              <a:t>Und wenn man den einen angreift, so können die beiden Widerstand leisten; und eine dreifache Schnur wird nicht so bald zerrissen. (Schlachter 200)</a:t>
            </a:r>
          </a:p>
          <a:p>
            <a:r>
              <a:rPr lang="de-DE" sz="2400" b="1" dirty="0"/>
              <a:t>Ein Einzelner ist leicht zu überwältigen, doch die zwei halten stand. Und eine dreifache Schnur zerreißt nicht so schnell. (Neue evangelische).</a:t>
            </a:r>
            <a:endParaRPr lang="de-DE" sz="2400" dirty="0"/>
          </a:p>
        </p:txBody>
      </p:sp>
    </p:spTree>
    <p:extLst>
      <p:ext uri="{BB962C8B-B14F-4D97-AF65-F5344CB8AC3E}">
        <p14:creationId xmlns:p14="http://schemas.microsoft.com/office/powerpoint/2010/main" val="367772130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59DE9EB-BD12-4DCC-D515-960609F24ECB}"/>
              </a:ext>
            </a:extLst>
          </p:cNvPr>
          <p:cNvSpPr>
            <a:spLocks noGrp="1"/>
          </p:cNvSpPr>
          <p:nvPr>
            <p:ph type="title"/>
          </p:nvPr>
        </p:nvSpPr>
        <p:spPr/>
        <p:txBody>
          <a:bodyPr/>
          <a:lstStyle/>
          <a:p>
            <a:r>
              <a:rPr lang="de-DE" dirty="0"/>
              <a:t>Zeugenprinzip</a:t>
            </a:r>
          </a:p>
        </p:txBody>
      </p:sp>
      <p:sp>
        <p:nvSpPr>
          <p:cNvPr id="4" name="Inhaltsplatzhalter 2">
            <a:extLst>
              <a:ext uri="{FF2B5EF4-FFF2-40B4-BE49-F238E27FC236}">
                <a16:creationId xmlns:a16="http://schemas.microsoft.com/office/drawing/2014/main" id="{C797E06D-BF01-8A69-A02F-7DF28FF72BC2}"/>
              </a:ext>
            </a:extLst>
          </p:cNvPr>
          <p:cNvSpPr txBox="1">
            <a:spLocks/>
          </p:cNvSpPr>
          <p:nvPr/>
        </p:nvSpPr>
        <p:spPr>
          <a:xfrm>
            <a:off x="2741612" y="3166532"/>
            <a:ext cx="8915400" cy="2897089"/>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a:lstStyle>
          <a:p>
            <a:r>
              <a:rPr lang="de-DE"/>
              <a:t>ddd</a:t>
            </a:r>
            <a:endParaRPr lang="de-DE" dirty="0"/>
          </a:p>
        </p:txBody>
      </p:sp>
      <p:sp>
        <p:nvSpPr>
          <p:cNvPr id="6" name="Rectangle 2">
            <a:extLst>
              <a:ext uri="{FF2B5EF4-FFF2-40B4-BE49-F238E27FC236}">
                <a16:creationId xmlns:a16="http://schemas.microsoft.com/office/drawing/2014/main" id="{FCE5178F-46D7-8A9C-EC2A-182D53326750}"/>
              </a:ext>
            </a:extLst>
          </p:cNvPr>
          <p:cNvSpPr>
            <a:spLocks noGrp="1" noChangeArrowheads="1"/>
          </p:cNvSpPr>
          <p:nvPr>
            <p:ph idx="1"/>
          </p:nvPr>
        </p:nvSpPr>
        <p:spPr bwMode="auto">
          <a:xfrm>
            <a:off x="2589212" y="1264555"/>
            <a:ext cx="9335873" cy="2541065"/>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253920" tIns="31740" rIns="0" bIns="1587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de-DE" altLang="de-DE" b="1" i="0" u="none" strike="noStrike" cap="none" normalizeH="0" baseline="0" dirty="0">
                <a:ln>
                  <a:noFill/>
                </a:ln>
                <a:solidFill>
                  <a:srgbClr val="202122"/>
                </a:solidFill>
                <a:effectLst/>
                <a:latin typeface="Arial" panose="020B0604020202020204" pitchFamily="34" charset="0"/>
                <a:cs typeface="Arial" panose="020B0604020202020204" pitchFamily="34" charset="0"/>
              </a:rPr>
              <a:t>Bedeutungen Zeuge:</a:t>
            </a:r>
            <a:endParaRPr kumimoji="0" lang="de-DE" altLang="de-DE" b="0" i="0" u="none" strike="noStrike" cap="none" normalizeH="0" baseline="0" dirty="0">
              <a:ln>
                <a:noFill/>
              </a:ln>
              <a:solidFill>
                <a:schemeClr val="tx1"/>
              </a:solidFill>
              <a:effectLst/>
            </a:endParaRPr>
          </a:p>
          <a:p>
            <a:pPr marL="457200" marR="0" lvl="1" indent="-457200" algn="l" defTabSz="914400" rtl="0" eaLnBrk="0" fontAlgn="base" latinLnBrk="0" hangingPunct="0">
              <a:lnSpc>
                <a:spcPct val="100000"/>
              </a:lnSpc>
              <a:spcBef>
                <a:spcPct val="0"/>
              </a:spcBef>
              <a:spcAft>
                <a:spcPct val="0"/>
              </a:spcAft>
              <a:buClrTx/>
              <a:buSzTx/>
              <a:buFontTx/>
              <a:buNone/>
              <a:tabLst/>
            </a:pPr>
            <a:r>
              <a:rPr kumimoji="0" lang="de-DE" altLang="de-DE" sz="1800" b="0" i="0" u="none" strike="noStrike" cap="none" normalizeH="0" baseline="0" dirty="0">
                <a:ln>
                  <a:noFill/>
                </a:ln>
                <a:solidFill>
                  <a:srgbClr val="202122"/>
                </a:solidFill>
                <a:effectLst/>
                <a:latin typeface="Arial" panose="020B0604020202020204" pitchFamily="34" charset="0"/>
                <a:cs typeface="Arial" panose="020B0604020202020204" pitchFamily="34" charset="0"/>
              </a:rPr>
              <a:t>[1] eine </a:t>
            </a:r>
            <a:r>
              <a:rPr kumimoji="0" lang="de-DE" altLang="de-DE" sz="1800" b="0" i="0" u="none" strike="noStrike" cap="none" normalizeH="0" baseline="0" dirty="0">
                <a:ln>
                  <a:noFill/>
                </a:ln>
                <a:solidFill>
                  <a:srgbClr val="0645AD"/>
                </a:solidFill>
                <a:effectLst/>
                <a:latin typeface="Arial" panose="020B0604020202020204" pitchFamily="34" charset="0"/>
                <a:cs typeface="Arial" panose="020B0604020202020204" pitchFamily="34" charset="0"/>
                <a:hlinkClick r:id="rId2" tooltip="Person"/>
              </a:rPr>
              <a:t>Person</a:t>
            </a:r>
            <a:r>
              <a:rPr kumimoji="0" lang="de-DE" altLang="de-DE" sz="1800" b="0" i="0" u="none" strike="noStrike" cap="none" normalizeH="0" baseline="0" dirty="0">
                <a:ln>
                  <a:noFill/>
                </a:ln>
                <a:solidFill>
                  <a:srgbClr val="202122"/>
                </a:solidFill>
                <a:effectLst/>
                <a:latin typeface="Arial" panose="020B0604020202020204" pitchFamily="34" charset="0"/>
                <a:cs typeface="Arial" panose="020B0604020202020204" pitchFamily="34" charset="0"/>
              </a:rPr>
              <a:t>, die etwas Bestimmtes </a:t>
            </a:r>
            <a:r>
              <a:rPr kumimoji="0" lang="de-DE" altLang="de-DE" sz="1800" b="0" i="0" u="none" strike="noStrike" cap="none" normalizeH="0" baseline="0" dirty="0">
                <a:ln>
                  <a:noFill/>
                </a:ln>
                <a:solidFill>
                  <a:srgbClr val="0645AD"/>
                </a:solidFill>
                <a:effectLst/>
                <a:latin typeface="Arial" panose="020B0604020202020204" pitchFamily="34" charset="0"/>
                <a:cs typeface="Arial" panose="020B0604020202020204" pitchFamily="34" charset="0"/>
                <a:hlinkClick r:id="rId3" tooltip="sehen"/>
              </a:rPr>
              <a:t>gesehen</a:t>
            </a:r>
            <a:r>
              <a:rPr kumimoji="0" lang="de-DE" altLang="de-DE" sz="1800" b="0" i="0" u="none" strike="noStrike" cap="none" normalizeH="0" baseline="0" dirty="0">
                <a:ln>
                  <a:noFill/>
                </a:ln>
                <a:solidFill>
                  <a:srgbClr val="202122"/>
                </a:solidFill>
                <a:effectLst/>
                <a:latin typeface="Arial" panose="020B0604020202020204" pitchFamily="34" charset="0"/>
                <a:cs typeface="Arial" panose="020B0604020202020204" pitchFamily="34" charset="0"/>
              </a:rPr>
              <a:t> oder auf </a:t>
            </a:r>
            <a:r>
              <a:rPr kumimoji="0" lang="de-DE" altLang="de-DE" sz="1800" b="0" i="0" u="none" strike="noStrike" cap="none" normalizeH="0" baseline="0" dirty="0">
                <a:ln>
                  <a:noFill/>
                </a:ln>
                <a:solidFill>
                  <a:srgbClr val="0645AD"/>
                </a:solidFill>
                <a:effectLst/>
                <a:latin typeface="Arial" panose="020B0604020202020204" pitchFamily="34" charset="0"/>
                <a:cs typeface="Arial" panose="020B0604020202020204" pitchFamily="34" charset="0"/>
                <a:hlinkClick r:id="rId4" tooltip="anders"/>
              </a:rPr>
              <a:t>andere</a:t>
            </a:r>
            <a:r>
              <a:rPr kumimoji="0" lang="de-DE" altLang="de-DE" sz="1800" b="0" i="0" u="none" strike="noStrike" cap="none" normalizeH="0" baseline="0" dirty="0">
                <a:ln>
                  <a:noFill/>
                </a:ln>
                <a:solidFill>
                  <a:srgbClr val="202122"/>
                </a:solidFill>
                <a:effectLst/>
                <a:latin typeface="Arial" panose="020B0604020202020204" pitchFamily="34" charset="0"/>
                <a:cs typeface="Arial" panose="020B0604020202020204" pitchFamily="34" charset="0"/>
              </a:rPr>
              <a:t> </a:t>
            </a:r>
            <a:r>
              <a:rPr kumimoji="0" lang="de-DE" altLang="de-DE" sz="1800" b="0" i="0" u="none" strike="noStrike" cap="none" normalizeH="0" baseline="0" dirty="0">
                <a:ln>
                  <a:noFill/>
                </a:ln>
                <a:solidFill>
                  <a:srgbClr val="0645AD"/>
                </a:solidFill>
                <a:effectLst/>
                <a:latin typeface="Arial" panose="020B0604020202020204" pitchFamily="34" charset="0"/>
                <a:cs typeface="Arial" panose="020B0604020202020204" pitchFamily="34" charset="0"/>
                <a:hlinkClick r:id="rId5" tooltip="Art"/>
              </a:rPr>
              <a:t>Art</a:t>
            </a:r>
            <a:r>
              <a:rPr kumimoji="0" lang="de-DE" altLang="de-DE" sz="1800" b="0" i="0" u="none" strike="noStrike" cap="none" normalizeH="0" baseline="0" dirty="0">
                <a:ln>
                  <a:noFill/>
                </a:ln>
                <a:solidFill>
                  <a:srgbClr val="202122"/>
                </a:solidFill>
                <a:effectLst/>
                <a:latin typeface="Arial" panose="020B0604020202020204" pitchFamily="34" charset="0"/>
                <a:cs typeface="Arial" panose="020B0604020202020204" pitchFamily="34" charset="0"/>
              </a:rPr>
              <a:t> </a:t>
            </a:r>
            <a:r>
              <a:rPr kumimoji="0" lang="de-DE" altLang="de-DE" sz="1800" b="0" i="0" u="none" strike="noStrike" cap="none" normalizeH="0" baseline="0" dirty="0">
                <a:ln>
                  <a:noFill/>
                </a:ln>
                <a:solidFill>
                  <a:srgbClr val="0645AD"/>
                </a:solidFill>
                <a:effectLst/>
                <a:latin typeface="Arial" panose="020B0604020202020204" pitchFamily="34" charset="0"/>
                <a:cs typeface="Arial" panose="020B0604020202020204" pitchFamily="34" charset="0"/>
                <a:hlinkClick r:id="rId6" tooltip="wahrnehmen"/>
              </a:rPr>
              <a:t>wahrgenommen</a:t>
            </a:r>
            <a:r>
              <a:rPr kumimoji="0" lang="de-DE" altLang="de-DE" sz="1800" b="0" i="0" u="none" strike="noStrike" cap="none" normalizeH="0" baseline="0" dirty="0">
                <a:ln>
                  <a:noFill/>
                </a:ln>
                <a:solidFill>
                  <a:srgbClr val="202122"/>
                </a:solidFill>
                <a:effectLst/>
                <a:latin typeface="Arial" panose="020B0604020202020204" pitchFamily="34" charset="0"/>
                <a:cs typeface="Arial" panose="020B0604020202020204" pitchFamily="34" charset="0"/>
              </a:rPr>
              <a:t> hat </a:t>
            </a:r>
          </a:p>
          <a:p>
            <a:pPr marL="457200" marR="0" lvl="1" indent="-457200" algn="l" defTabSz="914400" rtl="0" eaLnBrk="0" fontAlgn="base" latinLnBrk="0" hangingPunct="0">
              <a:lnSpc>
                <a:spcPct val="100000"/>
              </a:lnSpc>
              <a:spcBef>
                <a:spcPct val="0"/>
              </a:spcBef>
              <a:spcAft>
                <a:spcPct val="0"/>
              </a:spcAft>
              <a:buClrTx/>
              <a:buSzTx/>
              <a:buFontTx/>
              <a:buNone/>
              <a:tabLst/>
            </a:pPr>
            <a:r>
              <a:rPr kumimoji="0" lang="de-DE" altLang="de-DE" sz="1800" b="0" i="0" u="none" strike="noStrike" cap="none" normalizeH="0" baseline="0" dirty="0">
                <a:ln>
                  <a:noFill/>
                </a:ln>
                <a:solidFill>
                  <a:srgbClr val="202122"/>
                </a:solidFill>
                <a:effectLst/>
                <a:latin typeface="Arial" panose="020B0604020202020204" pitchFamily="34" charset="0"/>
                <a:cs typeface="Arial" panose="020B0604020202020204" pitchFamily="34" charset="0"/>
              </a:rPr>
              <a:t>und dies auch </a:t>
            </a:r>
            <a:r>
              <a:rPr kumimoji="0" lang="de-DE" altLang="de-DE" sz="1800" b="0" i="0" u="none" strike="noStrike" cap="none" normalizeH="0" baseline="0" dirty="0">
                <a:ln>
                  <a:noFill/>
                </a:ln>
                <a:solidFill>
                  <a:srgbClr val="0645AD"/>
                </a:solidFill>
                <a:effectLst/>
                <a:latin typeface="Arial" panose="020B0604020202020204" pitchFamily="34" charset="0"/>
                <a:cs typeface="Arial" panose="020B0604020202020204" pitchFamily="34" charset="0"/>
                <a:hlinkClick r:id="rId7" tooltip="bestätigen"/>
              </a:rPr>
              <a:t>bestätigen</a:t>
            </a:r>
            <a:r>
              <a:rPr kumimoji="0" lang="de-DE" altLang="de-DE" sz="1800" b="0" i="0" u="none" strike="noStrike" cap="none" normalizeH="0" baseline="0" dirty="0">
                <a:ln>
                  <a:noFill/>
                </a:ln>
                <a:solidFill>
                  <a:srgbClr val="202122"/>
                </a:solidFill>
                <a:effectLst/>
                <a:latin typeface="Arial" panose="020B0604020202020204" pitchFamily="34" charset="0"/>
                <a:cs typeface="Arial" panose="020B0604020202020204" pitchFamily="34" charset="0"/>
              </a:rPr>
              <a:t> kann/könnte</a:t>
            </a:r>
          </a:p>
          <a:p>
            <a:pPr marL="0" marR="0" lvl="0" indent="0" algn="l" defTabSz="914400" rtl="0" eaLnBrk="0" fontAlgn="base" latinLnBrk="0" hangingPunct="0">
              <a:lnSpc>
                <a:spcPct val="100000"/>
              </a:lnSpc>
              <a:spcBef>
                <a:spcPct val="0"/>
              </a:spcBef>
              <a:spcAft>
                <a:spcPct val="0"/>
              </a:spcAft>
              <a:buClrTx/>
              <a:buSzTx/>
              <a:buFontTx/>
              <a:buNone/>
              <a:tabLst/>
            </a:pPr>
            <a:r>
              <a:rPr kumimoji="0" lang="de-DE" altLang="de-DE" b="1" i="0" u="none" strike="noStrike" cap="none" normalizeH="0" baseline="0" dirty="0">
                <a:ln>
                  <a:noFill/>
                </a:ln>
                <a:solidFill>
                  <a:srgbClr val="202122"/>
                </a:solidFill>
                <a:effectLst/>
                <a:latin typeface="Arial" panose="020B0604020202020204" pitchFamily="34" charset="0"/>
                <a:cs typeface="Arial" panose="020B0604020202020204" pitchFamily="34" charset="0"/>
              </a:rPr>
              <a:t>Herkunft:</a:t>
            </a:r>
            <a:endParaRPr kumimoji="0" lang="de-DE" altLang="de-DE" b="0" i="0" u="none" strike="noStrike" cap="none" normalizeH="0" baseline="0" dirty="0">
              <a:ln>
                <a:noFill/>
              </a:ln>
              <a:solidFill>
                <a:schemeClr val="tx1"/>
              </a:solidFill>
              <a:effectLst/>
            </a:endParaRPr>
          </a:p>
          <a:p>
            <a:pPr marL="457200" marR="0" lvl="1" indent="-457200" algn="l" defTabSz="914400" rtl="0" eaLnBrk="0" fontAlgn="base" latinLnBrk="0" hangingPunct="0">
              <a:lnSpc>
                <a:spcPct val="100000"/>
              </a:lnSpc>
              <a:spcBef>
                <a:spcPct val="0"/>
              </a:spcBef>
              <a:spcAft>
                <a:spcPct val="0"/>
              </a:spcAft>
              <a:buClrTx/>
              <a:buSzTx/>
              <a:buFontTx/>
              <a:buNone/>
              <a:tabLst/>
            </a:pPr>
            <a:r>
              <a:rPr kumimoji="0" lang="de-DE" altLang="de-DE" sz="1800" b="0" i="0" u="none" strike="noStrike" cap="none" normalizeH="0" baseline="0" dirty="0">
                <a:ln>
                  <a:noFill/>
                </a:ln>
                <a:solidFill>
                  <a:srgbClr val="0645AD"/>
                </a:solidFill>
                <a:effectLst/>
                <a:latin typeface="Arial" panose="020B0604020202020204" pitchFamily="34" charset="0"/>
                <a:cs typeface="Arial" panose="020B0604020202020204" pitchFamily="34" charset="0"/>
                <a:hlinkClick r:id="rId8" tooltip="mittelhochdeutsch"/>
              </a:rPr>
              <a:t>mittelhochdeutsch</a:t>
            </a:r>
            <a:r>
              <a:rPr kumimoji="0" lang="de-DE" altLang="de-DE" sz="1800" b="0" i="0" u="none" strike="noStrike" cap="none" normalizeH="0" baseline="0" dirty="0">
                <a:ln>
                  <a:noFill/>
                </a:ln>
                <a:solidFill>
                  <a:srgbClr val="202122"/>
                </a:solidFill>
                <a:effectLst/>
                <a:latin typeface="Arial" panose="020B0604020202020204" pitchFamily="34" charset="0"/>
                <a:cs typeface="Arial" panose="020B0604020202020204" pitchFamily="34" charset="0"/>
              </a:rPr>
              <a:t> </a:t>
            </a:r>
            <a:r>
              <a:rPr kumimoji="0" lang="de-DE" altLang="de-DE" sz="1800" b="0" i="1" u="none" strike="noStrike" cap="none" normalizeH="0" baseline="0" dirty="0" err="1">
                <a:ln>
                  <a:noFill/>
                </a:ln>
                <a:solidFill>
                  <a:srgbClr val="BA0000"/>
                </a:solidFill>
                <a:effectLst/>
                <a:latin typeface="Arial" panose="020B0604020202020204" pitchFamily="34" charset="0"/>
                <a:cs typeface="Arial" panose="020B0604020202020204" pitchFamily="34" charset="0"/>
                <a:hlinkClick r:id="rId9" tooltip="ziuc (Seite nicht vorhanden)"/>
              </a:rPr>
              <a:t>ziuc</a:t>
            </a:r>
            <a:r>
              <a:rPr kumimoji="0" lang="de-DE" altLang="de-DE" sz="1800" b="0" i="1" u="none" strike="noStrike" cap="none" normalizeH="0" baseline="0" dirty="0">
                <a:ln>
                  <a:noFill/>
                </a:ln>
                <a:solidFill>
                  <a:srgbClr val="202122"/>
                </a:solidFill>
                <a:effectLst/>
                <a:latin typeface="Arial" panose="020B0604020202020204" pitchFamily="34" charset="0"/>
                <a:cs typeface="Arial" panose="020B0604020202020204" pitchFamily="34" charset="0"/>
              </a:rPr>
              <a:t> </a:t>
            </a:r>
            <a:r>
              <a:rPr kumimoji="0" lang="de-DE" altLang="de-DE" sz="1800" b="0" i="1" u="none" strike="noStrike" cap="none" normalizeH="0" baseline="30000" dirty="0">
                <a:ln>
                  <a:noFill/>
                </a:ln>
                <a:solidFill>
                  <a:srgbClr val="708090"/>
                </a:solidFill>
                <a:effectLst/>
                <a:latin typeface="Arial" panose="020B0604020202020204" pitchFamily="34" charset="0"/>
                <a:cs typeface="Arial" panose="020B0604020202020204" pitchFamily="34" charset="0"/>
              </a:rPr>
              <a:t>→ </a:t>
            </a:r>
            <a:r>
              <a:rPr kumimoji="0" lang="de-DE" altLang="de-DE" sz="1800" b="0" i="1" u="none" strike="noStrike" cap="none" normalizeH="0" baseline="30000" dirty="0" err="1">
                <a:ln>
                  <a:noFill/>
                </a:ln>
                <a:solidFill>
                  <a:srgbClr val="708090"/>
                </a:solidFill>
                <a:effectLst/>
                <a:latin typeface="Arial" panose="020B0604020202020204" pitchFamily="34" charset="0"/>
                <a:cs typeface="Arial" panose="020B0604020202020204" pitchFamily="34" charset="0"/>
              </a:rPr>
              <a:t>gmh</a:t>
            </a:r>
            <a:r>
              <a:rPr kumimoji="0" lang="de-DE" altLang="de-DE" sz="1800" b="0" i="1" u="none" strike="noStrike" cap="none" normalizeH="0" baseline="0" dirty="0">
                <a:ln>
                  <a:noFill/>
                </a:ln>
                <a:solidFill>
                  <a:srgbClr val="202122"/>
                </a:solidFill>
                <a:effectLst/>
                <a:latin typeface="Arial" panose="020B0604020202020204" pitchFamily="34" charset="0"/>
                <a:cs typeface="Arial" panose="020B0604020202020204" pitchFamily="34" charset="0"/>
              </a:rPr>
              <a:t>, </a:t>
            </a:r>
            <a:r>
              <a:rPr kumimoji="0" lang="de-DE" altLang="de-DE" sz="1800" b="0" i="1" u="none" strike="noStrike" cap="none" normalizeH="0" baseline="0" dirty="0" err="1">
                <a:ln>
                  <a:noFill/>
                </a:ln>
                <a:solidFill>
                  <a:srgbClr val="BA0000"/>
                </a:solidFill>
                <a:effectLst/>
                <a:latin typeface="Arial" panose="020B0604020202020204" pitchFamily="34" charset="0"/>
                <a:cs typeface="Arial" panose="020B0604020202020204" pitchFamily="34" charset="0"/>
                <a:hlinkClick r:id="rId10" tooltip="ziug (Seite nicht vorhanden)"/>
              </a:rPr>
              <a:t>ziug</a:t>
            </a:r>
            <a:r>
              <a:rPr kumimoji="0" lang="de-DE" altLang="de-DE" sz="1800" b="0" i="1" u="none" strike="noStrike" cap="none" normalizeH="0" baseline="0" dirty="0">
                <a:ln>
                  <a:noFill/>
                </a:ln>
                <a:solidFill>
                  <a:srgbClr val="202122"/>
                </a:solidFill>
                <a:effectLst/>
                <a:latin typeface="Arial" panose="020B0604020202020204" pitchFamily="34" charset="0"/>
                <a:cs typeface="Arial" panose="020B0604020202020204" pitchFamily="34" charset="0"/>
              </a:rPr>
              <a:t> </a:t>
            </a:r>
            <a:r>
              <a:rPr kumimoji="0" lang="de-DE" altLang="de-DE" sz="1800" b="0" i="1" u="none" strike="noStrike" cap="none" normalizeH="0" baseline="30000" dirty="0">
                <a:ln>
                  <a:noFill/>
                </a:ln>
                <a:solidFill>
                  <a:srgbClr val="708090"/>
                </a:solidFill>
                <a:effectLst/>
                <a:latin typeface="Arial" panose="020B0604020202020204" pitchFamily="34" charset="0"/>
                <a:cs typeface="Arial" panose="020B0604020202020204" pitchFamily="34" charset="0"/>
              </a:rPr>
              <a:t>→ </a:t>
            </a:r>
            <a:r>
              <a:rPr kumimoji="0" lang="de-DE" altLang="de-DE" sz="1800" b="0" i="1" u="none" strike="noStrike" cap="none" normalizeH="0" baseline="30000" dirty="0" err="1">
                <a:ln>
                  <a:noFill/>
                </a:ln>
                <a:solidFill>
                  <a:srgbClr val="708090"/>
                </a:solidFill>
                <a:effectLst/>
                <a:latin typeface="Arial" panose="020B0604020202020204" pitchFamily="34" charset="0"/>
                <a:cs typeface="Arial" panose="020B0604020202020204" pitchFamily="34" charset="0"/>
              </a:rPr>
              <a:t>gmh</a:t>
            </a:r>
            <a:r>
              <a:rPr kumimoji="0" lang="de-DE" altLang="de-DE" sz="1800" b="0" i="1" u="none" strike="noStrike" cap="none" normalizeH="0" baseline="0" dirty="0">
                <a:ln>
                  <a:noFill/>
                </a:ln>
                <a:solidFill>
                  <a:srgbClr val="202122"/>
                </a:solidFill>
                <a:effectLst/>
                <a:latin typeface="Arial" panose="020B0604020202020204" pitchFamily="34" charset="0"/>
                <a:cs typeface="Arial" panose="020B0604020202020204" pitchFamily="34" charset="0"/>
              </a:rPr>
              <a:t>, </a:t>
            </a:r>
            <a:r>
              <a:rPr kumimoji="0" lang="de-DE" altLang="de-DE" sz="1800" b="0" i="1" u="none" strike="noStrike" cap="none" normalizeH="0" baseline="0" dirty="0" err="1">
                <a:ln>
                  <a:noFill/>
                </a:ln>
                <a:solidFill>
                  <a:srgbClr val="BA0000"/>
                </a:solidFill>
                <a:effectLst/>
                <a:latin typeface="Arial" panose="020B0604020202020204" pitchFamily="34" charset="0"/>
                <a:cs typeface="Arial" panose="020B0604020202020204" pitchFamily="34" charset="0"/>
                <a:hlinkClick r:id="rId11" tooltip="giziuc (Seite nicht vorhanden)"/>
              </a:rPr>
              <a:t>giziuc</a:t>
            </a:r>
            <a:r>
              <a:rPr kumimoji="0" lang="de-DE" altLang="de-DE" sz="1800" b="0" i="1" u="none" strike="noStrike" cap="none" normalizeH="0" baseline="0" dirty="0">
                <a:ln>
                  <a:noFill/>
                </a:ln>
                <a:solidFill>
                  <a:srgbClr val="202122"/>
                </a:solidFill>
                <a:effectLst/>
                <a:latin typeface="Arial" panose="020B0604020202020204" pitchFamily="34" charset="0"/>
                <a:cs typeface="Arial" panose="020B0604020202020204" pitchFamily="34" charset="0"/>
              </a:rPr>
              <a:t> </a:t>
            </a:r>
            <a:r>
              <a:rPr kumimoji="0" lang="de-DE" altLang="de-DE" sz="1800" b="0" i="1" u="none" strike="noStrike" cap="none" normalizeH="0" baseline="30000" dirty="0">
                <a:ln>
                  <a:noFill/>
                </a:ln>
                <a:solidFill>
                  <a:srgbClr val="708090"/>
                </a:solidFill>
                <a:effectLst/>
                <a:latin typeface="Arial" panose="020B0604020202020204" pitchFamily="34" charset="0"/>
                <a:cs typeface="Arial" panose="020B0604020202020204" pitchFamily="34" charset="0"/>
              </a:rPr>
              <a:t>→ </a:t>
            </a:r>
            <a:r>
              <a:rPr kumimoji="0" lang="de-DE" altLang="de-DE" sz="1800" b="0" i="1" u="none" strike="noStrike" cap="none" normalizeH="0" baseline="30000" dirty="0" err="1">
                <a:ln>
                  <a:noFill/>
                </a:ln>
                <a:solidFill>
                  <a:srgbClr val="708090"/>
                </a:solidFill>
                <a:effectLst/>
                <a:latin typeface="Arial" panose="020B0604020202020204" pitchFamily="34" charset="0"/>
                <a:cs typeface="Arial" panose="020B0604020202020204" pitchFamily="34" charset="0"/>
              </a:rPr>
              <a:t>gmh</a:t>
            </a:r>
            <a:r>
              <a:rPr kumimoji="0" lang="de-DE" altLang="de-DE" sz="1800" b="0" i="0" u="none" strike="noStrike" cap="none" normalizeH="0" baseline="0" dirty="0">
                <a:ln>
                  <a:noFill/>
                </a:ln>
                <a:solidFill>
                  <a:srgbClr val="202122"/>
                </a:solidFill>
                <a:effectLst/>
                <a:latin typeface="Arial" panose="020B0604020202020204" pitchFamily="34" charset="0"/>
                <a:cs typeface="Arial" panose="020B0604020202020204" pitchFamily="34" charset="0"/>
              </a:rPr>
              <a:t> „</a:t>
            </a:r>
            <a:r>
              <a:rPr kumimoji="0" lang="de-DE" altLang="de-DE" sz="1800" b="0" i="0" u="none" strike="noStrike" cap="none" normalizeH="0" baseline="0" dirty="0">
                <a:ln>
                  <a:noFill/>
                </a:ln>
                <a:solidFill>
                  <a:srgbClr val="0645AD"/>
                </a:solidFill>
                <a:effectLst/>
                <a:latin typeface="Arial" panose="020B0604020202020204" pitchFamily="34" charset="0"/>
                <a:cs typeface="Arial" panose="020B0604020202020204" pitchFamily="34" charset="0"/>
                <a:hlinkClick r:id="rId12" tooltip="Zeugnis"/>
              </a:rPr>
              <a:t>Zeugnis</a:t>
            </a:r>
            <a:r>
              <a:rPr kumimoji="0" lang="de-DE" altLang="de-DE" sz="1800" b="0" i="0" u="none" strike="noStrike" cap="none" normalizeH="0" baseline="0" dirty="0">
                <a:ln>
                  <a:noFill/>
                </a:ln>
                <a:solidFill>
                  <a:srgbClr val="202122"/>
                </a:solidFill>
                <a:effectLst/>
                <a:latin typeface="Arial" panose="020B0604020202020204" pitchFamily="34" charset="0"/>
                <a:cs typeface="Arial" panose="020B0604020202020204" pitchFamily="34" charset="0"/>
              </a:rPr>
              <a:t>“, später auch „Zeuge“,</a:t>
            </a:r>
          </a:p>
          <a:p>
            <a:pPr marL="457200" marR="0" lvl="1" indent="-457200" algn="l" defTabSz="914400" rtl="0" eaLnBrk="0" fontAlgn="base" latinLnBrk="0" hangingPunct="0">
              <a:lnSpc>
                <a:spcPct val="100000"/>
              </a:lnSpc>
              <a:spcBef>
                <a:spcPct val="0"/>
              </a:spcBef>
              <a:spcAft>
                <a:spcPct val="0"/>
              </a:spcAft>
              <a:buClrTx/>
              <a:buSzTx/>
              <a:buFontTx/>
              <a:buNone/>
              <a:tabLst/>
            </a:pPr>
            <a:r>
              <a:rPr kumimoji="0" lang="de-DE" altLang="de-DE" sz="1800" b="0" i="0" u="none" strike="noStrike" cap="none" normalizeH="0" baseline="0" dirty="0">
                <a:ln>
                  <a:noFill/>
                </a:ln>
                <a:solidFill>
                  <a:srgbClr val="202122"/>
                </a:solidFill>
                <a:effectLst/>
                <a:latin typeface="Arial" panose="020B0604020202020204" pitchFamily="34" charset="0"/>
                <a:cs typeface="Arial" panose="020B0604020202020204" pitchFamily="34" charset="0"/>
              </a:rPr>
              <a:t>schon </a:t>
            </a:r>
            <a:r>
              <a:rPr kumimoji="0" lang="de-DE" altLang="de-DE" sz="1800" b="0" i="0" u="none" strike="noStrike" cap="none" normalizeH="0" baseline="0" dirty="0">
                <a:ln>
                  <a:noFill/>
                </a:ln>
                <a:solidFill>
                  <a:srgbClr val="0645AD"/>
                </a:solidFill>
                <a:effectLst/>
                <a:latin typeface="Arial" panose="020B0604020202020204" pitchFamily="34" charset="0"/>
                <a:cs typeface="Arial" panose="020B0604020202020204" pitchFamily="34" charset="0"/>
                <a:hlinkClick r:id="rId13" tooltip="althochdeutsch"/>
              </a:rPr>
              <a:t>althochdeutsch</a:t>
            </a:r>
            <a:r>
              <a:rPr kumimoji="0" lang="de-DE" altLang="de-DE" sz="1800" b="0" i="0" u="none" strike="noStrike" cap="none" normalizeH="0" baseline="0" dirty="0">
                <a:ln>
                  <a:noFill/>
                </a:ln>
                <a:solidFill>
                  <a:srgbClr val="202122"/>
                </a:solidFill>
                <a:effectLst/>
                <a:latin typeface="Arial" panose="020B0604020202020204" pitchFamily="34" charset="0"/>
                <a:cs typeface="Arial" panose="020B0604020202020204" pitchFamily="34" charset="0"/>
              </a:rPr>
              <a:t> liegt das Verb </a:t>
            </a:r>
            <a:r>
              <a:rPr kumimoji="0" lang="de-DE" altLang="de-DE" sz="1800" b="0" i="1" u="none" strike="noStrike" cap="none" normalizeH="0" baseline="0" dirty="0" err="1">
                <a:ln>
                  <a:noFill/>
                </a:ln>
                <a:solidFill>
                  <a:srgbClr val="BA0000"/>
                </a:solidFill>
                <a:effectLst/>
                <a:latin typeface="Arial" panose="020B0604020202020204" pitchFamily="34" charset="0"/>
                <a:cs typeface="Arial" panose="020B0604020202020204" pitchFamily="34" charset="0"/>
                <a:hlinkClick r:id="rId14" tooltip="giziugōn (Seite nicht vorhanden)"/>
              </a:rPr>
              <a:t>giziugōn</a:t>
            </a:r>
            <a:r>
              <a:rPr kumimoji="0" lang="de-DE" altLang="de-DE" sz="1800" b="0" i="1" u="none" strike="noStrike" cap="none" normalizeH="0" baseline="0" dirty="0">
                <a:ln>
                  <a:noFill/>
                </a:ln>
                <a:solidFill>
                  <a:srgbClr val="202122"/>
                </a:solidFill>
                <a:effectLst/>
                <a:latin typeface="Arial" panose="020B0604020202020204" pitchFamily="34" charset="0"/>
                <a:cs typeface="Arial" panose="020B0604020202020204" pitchFamily="34" charset="0"/>
              </a:rPr>
              <a:t> </a:t>
            </a:r>
            <a:r>
              <a:rPr kumimoji="0" lang="de-DE" altLang="de-DE" sz="1800" b="0" i="1" u="none" strike="noStrike" cap="none" normalizeH="0" baseline="30000" dirty="0">
                <a:ln>
                  <a:noFill/>
                </a:ln>
                <a:solidFill>
                  <a:srgbClr val="708090"/>
                </a:solidFill>
                <a:effectLst/>
                <a:latin typeface="Arial" panose="020B0604020202020204" pitchFamily="34" charset="0"/>
                <a:cs typeface="Arial" panose="020B0604020202020204" pitchFamily="34" charset="0"/>
              </a:rPr>
              <a:t>→ </a:t>
            </a:r>
            <a:r>
              <a:rPr kumimoji="0" lang="de-DE" altLang="de-DE" sz="1800" b="0" i="1" u="none" strike="noStrike" cap="none" normalizeH="0" baseline="30000" dirty="0" err="1">
                <a:ln>
                  <a:noFill/>
                </a:ln>
                <a:solidFill>
                  <a:srgbClr val="708090"/>
                </a:solidFill>
                <a:effectLst/>
                <a:latin typeface="Arial" panose="020B0604020202020204" pitchFamily="34" charset="0"/>
                <a:cs typeface="Arial" panose="020B0604020202020204" pitchFamily="34" charset="0"/>
              </a:rPr>
              <a:t>goh</a:t>
            </a:r>
            <a:r>
              <a:rPr kumimoji="0" lang="de-DE" altLang="de-DE" sz="1800" b="0" i="1" u="none" strike="noStrike" cap="none" normalizeH="0" baseline="0" dirty="0">
                <a:ln>
                  <a:noFill/>
                </a:ln>
                <a:solidFill>
                  <a:srgbClr val="202122"/>
                </a:solidFill>
                <a:effectLst/>
                <a:latin typeface="Arial" panose="020B0604020202020204" pitchFamily="34" charset="0"/>
                <a:cs typeface="Arial" panose="020B0604020202020204" pitchFamily="34" charset="0"/>
              </a:rPr>
              <a:t>, </a:t>
            </a:r>
          </a:p>
          <a:p>
            <a:pPr marL="457200" marR="0" lvl="1" indent="-457200" algn="l" defTabSz="914400" rtl="0" eaLnBrk="0" fontAlgn="base" latinLnBrk="0" hangingPunct="0">
              <a:lnSpc>
                <a:spcPct val="100000"/>
              </a:lnSpc>
              <a:spcBef>
                <a:spcPct val="0"/>
              </a:spcBef>
              <a:spcAft>
                <a:spcPct val="0"/>
              </a:spcAft>
              <a:buClrTx/>
              <a:buSzTx/>
              <a:buFontTx/>
              <a:buNone/>
              <a:tabLst/>
            </a:pPr>
            <a:r>
              <a:rPr kumimoji="0" lang="de-DE" altLang="de-DE" sz="1800" b="0" i="1" u="none" strike="noStrike" cap="none" normalizeH="0" baseline="0" dirty="0" err="1">
                <a:ln>
                  <a:noFill/>
                </a:ln>
                <a:solidFill>
                  <a:srgbClr val="BA0000"/>
                </a:solidFill>
                <a:effectLst/>
                <a:latin typeface="Arial" panose="020B0604020202020204" pitchFamily="34" charset="0"/>
                <a:cs typeface="Arial" panose="020B0604020202020204" pitchFamily="34" charset="0"/>
                <a:hlinkClick r:id="rId15" tooltip="ziugōn (Seite nicht vorhanden)"/>
              </a:rPr>
              <a:t>ziugōn</a:t>
            </a:r>
            <a:r>
              <a:rPr kumimoji="0" lang="de-DE" altLang="de-DE" sz="1800" b="0" i="1" u="none" strike="noStrike" cap="none" normalizeH="0" baseline="0" dirty="0">
                <a:ln>
                  <a:noFill/>
                </a:ln>
                <a:solidFill>
                  <a:srgbClr val="202122"/>
                </a:solidFill>
                <a:effectLst/>
                <a:latin typeface="Arial" panose="020B0604020202020204" pitchFamily="34" charset="0"/>
                <a:cs typeface="Arial" panose="020B0604020202020204" pitchFamily="34" charset="0"/>
              </a:rPr>
              <a:t> </a:t>
            </a:r>
            <a:r>
              <a:rPr kumimoji="0" lang="de-DE" altLang="de-DE" sz="1800" b="0" i="1" u="none" strike="noStrike" cap="none" normalizeH="0" baseline="30000" dirty="0">
                <a:ln>
                  <a:noFill/>
                </a:ln>
                <a:solidFill>
                  <a:srgbClr val="708090"/>
                </a:solidFill>
                <a:effectLst/>
                <a:latin typeface="Arial" panose="020B0604020202020204" pitchFamily="34" charset="0"/>
                <a:cs typeface="Arial" panose="020B0604020202020204" pitchFamily="34" charset="0"/>
              </a:rPr>
              <a:t>→ </a:t>
            </a:r>
            <a:r>
              <a:rPr kumimoji="0" lang="de-DE" altLang="de-DE" sz="1800" b="0" i="1" u="none" strike="noStrike" cap="none" normalizeH="0" baseline="30000" dirty="0" err="1">
                <a:ln>
                  <a:noFill/>
                </a:ln>
                <a:solidFill>
                  <a:srgbClr val="708090"/>
                </a:solidFill>
                <a:effectLst/>
                <a:latin typeface="Arial" panose="020B0604020202020204" pitchFamily="34" charset="0"/>
                <a:cs typeface="Arial" panose="020B0604020202020204" pitchFamily="34" charset="0"/>
              </a:rPr>
              <a:t>goh</a:t>
            </a:r>
            <a:r>
              <a:rPr kumimoji="0" lang="de-DE" altLang="de-DE" sz="1800" b="0" i="0" u="none" strike="noStrike" cap="none" normalizeH="0" baseline="0" dirty="0">
                <a:ln>
                  <a:noFill/>
                </a:ln>
                <a:solidFill>
                  <a:srgbClr val="202122"/>
                </a:solidFill>
                <a:effectLst/>
                <a:latin typeface="Arial" panose="020B0604020202020204" pitchFamily="34" charset="0"/>
                <a:cs typeface="Arial" panose="020B0604020202020204" pitchFamily="34" charset="0"/>
              </a:rPr>
              <a:t> „erklären“ vor. Das </a:t>
            </a:r>
            <a:r>
              <a:rPr kumimoji="0" lang="de-DE" altLang="de-DE" sz="1800" b="0" i="0" u="none" strike="noStrike" cap="none" normalizeH="0" baseline="0" dirty="0">
                <a:ln>
                  <a:noFill/>
                </a:ln>
                <a:solidFill>
                  <a:srgbClr val="0645AD"/>
                </a:solidFill>
                <a:effectLst/>
                <a:latin typeface="Arial" panose="020B0604020202020204" pitchFamily="34" charset="0"/>
                <a:cs typeface="Arial" panose="020B0604020202020204" pitchFamily="34" charset="0"/>
                <a:hlinkClick r:id="rId8" tooltip="mittelhochdeutsch"/>
              </a:rPr>
              <a:t>mittelhochdeutsche</a:t>
            </a:r>
            <a:r>
              <a:rPr kumimoji="0" lang="de-DE" altLang="de-DE" sz="1800" b="0" i="0" u="none" strike="noStrike" cap="none" normalizeH="0" baseline="0" dirty="0">
                <a:ln>
                  <a:noFill/>
                </a:ln>
                <a:solidFill>
                  <a:srgbClr val="202122"/>
                </a:solidFill>
                <a:effectLst/>
                <a:latin typeface="Arial" panose="020B0604020202020204" pitchFamily="34" charset="0"/>
                <a:cs typeface="Arial" panose="020B0604020202020204" pitchFamily="34" charset="0"/>
              </a:rPr>
              <a:t> Wort ist seit dem </a:t>
            </a:r>
          </a:p>
          <a:p>
            <a:pPr marL="457200" marR="0" lvl="1" indent="-457200" algn="l" defTabSz="914400" rtl="0" eaLnBrk="0" fontAlgn="base" latinLnBrk="0" hangingPunct="0">
              <a:lnSpc>
                <a:spcPct val="100000"/>
              </a:lnSpc>
              <a:spcBef>
                <a:spcPct val="0"/>
              </a:spcBef>
              <a:spcAft>
                <a:spcPct val="0"/>
              </a:spcAft>
              <a:buClrTx/>
              <a:buSzTx/>
              <a:buFontTx/>
              <a:buNone/>
              <a:tabLst/>
            </a:pPr>
            <a:r>
              <a:rPr kumimoji="0" lang="de-DE" altLang="de-DE" sz="1800" b="0" i="0" u="none" strike="noStrike" cap="none" normalizeH="0" baseline="0" dirty="0">
                <a:ln>
                  <a:noFill/>
                </a:ln>
                <a:solidFill>
                  <a:srgbClr val="202122"/>
                </a:solidFill>
                <a:effectLst/>
                <a:latin typeface="Arial" panose="020B0604020202020204" pitchFamily="34" charset="0"/>
                <a:cs typeface="Arial" panose="020B0604020202020204" pitchFamily="34" charset="0"/>
              </a:rPr>
              <a:t>14. Jahrhundert belegt.</a:t>
            </a:r>
            <a:r>
              <a:rPr kumimoji="0" lang="de-DE" altLang="de-DE" sz="1800" b="0" i="0" u="none" strike="noStrike" cap="none" normalizeH="0" baseline="30000" dirty="0">
                <a:ln>
                  <a:noFill/>
                </a:ln>
                <a:solidFill>
                  <a:srgbClr val="0645AD"/>
                </a:solidFill>
                <a:effectLst/>
                <a:latin typeface="Arial" panose="020B0604020202020204" pitchFamily="34" charset="0"/>
                <a:cs typeface="Arial" panose="020B0604020202020204" pitchFamily="34" charset="0"/>
                <a:hlinkClick r:id="rId16"/>
              </a:rPr>
              <a:t>[1]</a:t>
            </a:r>
            <a:endParaRPr kumimoji="0" lang="de-DE" altLang="de-DE" sz="1800" b="0" i="0" u="none" strike="noStrike" cap="none" normalizeH="0" baseline="0" dirty="0">
              <a:ln>
                <a:noFill/>
              </a:ln>
              <a:solidFill>
                <a:srgbClr val="202122"/>
              </a:solidFill>
              <a:effectLst/>
              <a:latin typeface="Arial" panose="020B060402020202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de-DE" altLang="de-DE" sz="1800" b="0" i="0" u="none" strike="noStrike" cap="none" normalizeH="0" baseline="0" dirty="0">
              <a:ln>
                <a:noFill/>
              </a:ln>
              <a:solidFill>
                <a:schemeClr val="tx1"/>
              </a:solidFill>
              <a:effectLst/>
              <a:latin typeface="Arial" panose="020B0604020202020204" pitchFamily="34" charset="0"/>
            </a:endParaRPr>
          </a:p>
        </p:txBody>
      </p:sp>
      <p:sp>
        <p:nvSpPr>
          <p:cNvPr id="7" name="Inhaltsplatzhalter 2">
            <a:extLst>
              <a:ext uri="{FF2B5EF4-FFF2-40B4-BE49-F238E27FC236}">
                <a16:creationId xmlns:a16="http://schemas.microsoft.com/office/drawing/2014/main" id="{80B0E857-375D-6A4A-1637-36735E9787F8}"/>
              </a:ext>
            </a:extLst>
          </p:cNvPr>
          <p:cNvSpPr txBox="1">
            <a:spLocks/>
          </p:cNvSpPr>
          <p:nvPr/>
        </p:nvSpPr>
        <p:spPr>
          <a:xfrm>
            <a:off x="2589212" y="3973688"/>
            <a:ext cx="8915400" cy="472377"/>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a:lstStyle>
          <a:p>
            <a:r>
              <a:rPr lang="de-DE" sz="2400" b="1" dirty="0"/>
              <a:t>Warum Zeuge sein wichtig ist:</a:t>
            </a:r>
            <a:endParaRPr lang="de-DE" dirty="0"/>
          </a:p>
        </p:txBody>
      </p:sp>
      <p:sp>
        <p:nvSpPr>
          <p:cNvPr id="3" name="Inhaltsplatzhalter 2">
            <a:extLst>
              <a:ext uri="{FF2B5EF4-FFF2-40B4-BE49-F238E27FC236}">
                <a16:creationId xmlns:a16="http://schemas.microsoft.com/office/drawing/2014/main" id="{28E397AC-423A-7060-1295-A3F874BE5EEA}"/>
              </a:ext>
            </a:extLst>
          </p:cNvPr>
          <p:cNvSpPr txBox="1">
            <a:spLocks/>
          </p:cNvSpPr>
          <p:nvPr/>
        </p:nvSpPr>
        <p:spPr>
          <a:xfrm>
            <a:off x="2589212" y="4446065"/>
            <a:ext cx="8915400" cy="2541065"/>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a:lstStyle>
          <a:p>
            <a:r>
              <a:rPr lang="de-DE" dirty="0"/>
              <a:t>Ausgeglichenheit in der Wahrnehmung – Bestätigung des Geschehenen – Waffe gegen Angriffe – bewahrt vor Hochmut und Stolz „Alles soll auf zweier oder Dreier Mund beruhen – Zeuge dessen was Gott in der Situation tut – Abwehr der Lüge – die Eindrücke des Anderen bestätigen – Bestätigung der neuen Freiheit und Veränderung – wo wir Gott bezeugen stellt er sich zu uns</a:t>
            </a:r>
          </a:p>
        </p:txBody>
      </p:sp>
    </p:spTree>
    <p:extLst>
      <p:ext uri="{BB962C8B-B14F-4D97-AF65-F5344CB8AC3E}">
        <p14:creationId xmlns:p14="http://schemas.microsoft.com/office/powerpoint/2010/main" val="34394660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3"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Grafik 4">
            <a:extLst>
              <a:ext uri="{FF2B5EF4-FFF2-40B4-BE49-F238E27FC236}">
                <a16:creationId xmlns:a16="http://schemas.microsoft.com/office/drawing/2014/main" id="{044107A1-D7D0-5918-B25E-9784F60AB0EB}"/>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402781" y="563332"/>
            <a:ext cx="755826" cy="854340"/>
          </a:xfrm>
          <a:prstGeom prst="rect">
            <a:avLst/>
          </a:prstGeom>
        </p:spPr>
      </p:pic>
      <p:sp>
        <p:nvSpPr>
          <p:cNvPr id="4" name="Textfeld 3">
            <a:extLst>
              <a:ext uri="{FF2B5EF4-FFF2-40B4-BE49-F238E27FC236}">
                <a16:creationId xmlns:a16="http://schemas.microsoft.com/office/drawing/2014/main" id="{E13841A8-90BD-2AB3-6C85-6E7F07BF0F9A}"/>
              </a:ext>
            </a:extLst>
          </p:cNvPr>
          <p:cNvSpPr txBox="1"/>
          <p:nvPr/>
        </p:nvSpPr>
        <p:spPr>
          <a:xfrm>
            <a:off x="3048000" y="703928"/>
            <a:ext cx="6096000" cy="6001643"/>
          </a:xfrm>
          <a:prstGeom prst="rect">
            <a:avLst/>
          </a:prstGeom>
          <a:noFill/>
        </p:spPr>
        <p:txBody>
          <a:bodyPr wrap="square">
            <a:spAutoFit/>
          </a:bodyPr>
          <a:lstStyle/>
          <a:p>
            <a:pPr algn="just"/>
            <a:r>
              <a:rPr lang="de-DE" sz="1800" dirty="0">
                <a:effectLst/>
                <a:latin typeface="Dreaming Outloud Pro" panose="03050502040302030504" pitchFamily="66" charset="0"/>
                <a:ea typeface="Dreaming Outloud Pro" panose="03050502040302030504" pitchFamily="66" charset="0"/>
              </a:rPr>
              <a:t> </a:t>
            </a:r>
            <a:endParaRPr lang="de-DE" sz="1050" dirty="0">
              <a:effectLst/>
              <a:latin typeface="Times New Roman" panose="02020603050405020304" pitchFamily="18" charset="0"/>
              <a:ea typeface="Times New Roman" panose="02020603050405020304" pitchFamily="18" charset="0"/>
            </a:endParaRPr>
          </a:p>
          <a:p>
            <a:r>
              <a:rPr lang="de-DE" sz="1800" baseline="30000" dirty="0">
                <a:solidFill>
                  <a:srgbClr val="000000"/>
                </a:solidFill>
                <a:effectLst/>
                <a:latin typeface="Dreaming Outloud Pro" panose="03050502040302030504" pitchFamily="66" charset="0"/>
                <a:ea typeface="Dreaming Outloud Pro" panose="03050502040302030504" pitchFamily="66" charset="0"/>
              </a:rPr>
              <a:t>12</a:t>
            </a:r>
            <a:r>
              <a:rPr lang="de-DE" sz="1800" dirty="0">
                <a:solidFill>
                  <a:srgbClr val="000000"/>
                </a:solidFill>
                <a:effectLst/>
                <a:latin typeface="Dreaming Outloud Pro" panose="03050502040302030504" pitchFamily="66" charset="0"/>
                <a:ea typeface="Dreaming Outloud Pro" panose="03050502040302030504" pitchFamily="66" charset="0"/>
              </a:rPr>
              <a:t> Wahrlich, wahrlich, ich sage euch, wer an mich glaubt, der wird die Werke auch tun, die ich tue, und wird größere als diese tun, weil ich zu meinem Vater gehe; 13 und was ihr auch in meinem Namen bitten werdet, will ich tun, auf dass der Vater verherrlicht werde in dem Sohne. </a:t>
            </a:r>
            <a:r>
              <a:rPr lang="de-DE" sz="1800" baseline="30000" dirty="0">
                <a:solidFill>
                  <a:srgbClr val="000000"/>
                </a:solidFill>
                <a:effectLst/>
                <a:latin typeface="Dreaming Outloud Pro" panose="03050502040302030504" pitchFamily="66" charset="0"/>
                <a:ea typeface="Dreaming Outloud Pro" panose="03050502040302030504" pitchFamily="66" charset="0"/>
              </a:rPr>
              <a:t>14</a:t>
            </a:r>
            <a:r>
              <a:rPr lang="de-DE" sz="1800" dirty="0">
                <a:solidFill>
                  <a:srgbClr val="000000"/>
                </a:solidFill>
                <a:effectLst/>
                <a:latin typeface="Dreaming Outloud Pro" panose="03050502040302030504" pitchFamily="66" charset="0"/>
                <a:ea typeface="Dreaming Outloud Pro" panose="03050502040302030504" pitchFamily="66" charset="0"/>
              </a:rPr>
              <a:t> Wenn ihr etwas in meinem Namen bitten werdet, so werde ich es tun.</a:t>
            </a:r>
            <a:endParaRPr lang="de-DE" sz="1050" dirty="0">
              <a:effectLst/>
              <a:latin typeface="Times New Roman" panose="02020603050405020304" pitchFamily="18" charset="0"/>
              <a:ea typeface="Times New Roman" panose="02020603050405020304" pitchFamily="18" charset="0"/>
            </a:endParaRPr>
          </a:p>
          <a:p>
            <a:r>
              <a:rPr lang="de-DE" sz="1800" dirty="0">
                <a:solidFill>
                  <a:srgbClr val="000000"/>
                </a:solidFill>
                <a:effectLst/>
                <a:latin typeface="Dreaming Outloud Pro" panose="03050502040302030504" pitchFamily="66" charset="0"/>
                <a:ea typeface="Dreaming Outloud Pro" panose="03050502040302030504" pitchFamily="66" charset="0"/>
              </a:rPr>
              <a:t>(</a:t>
            </a:r>
            <a:r>
              <a:rPr lang="de-DE" sz="1800">
                <a:solidFill>
                  <a:srgbClr val="000000"/>
                </a:solidFill>
                <a:effectLst/>
                <a:latin typeface="Dreaming Outloud Pro" panose="03050502040302030504" pitchFamily="66" charset="0"/>
                <a:ea typeface="Dreaming Outloud Pro" panose="03050502040302030504" pitchFamily="66" charset="0"/>
              </a:rPr>
              <a:t>Johannes 14;12-14</a:t>
            </a:r>
            <a:r>
              <a:rPr lang="de-DE" sz="1800" dirty="0">
                <a:solidFill>
                  <a:srgbClr val="000000"/>
                </a:solidFill>
                <a:effectLst/>
                <a:latin typeface="Dreaming Outloud Pro" panose="03050502040302030504" pitchFamily="66" charset="0"/>
                <a:ea typeface="Dreaming Outloud Pro" panose="03050502040302030504" pitchFamily="66" charset="0"/>
              </a:rPr>
              <a:t>; Schlachterbibel 1951)</a:t>
            </a:r>
            <a:endParaRPr lang="de-DE" sz="1050" dirty="0">
              <a:effectLst/>
              <a:latin typeface="Times New Roman" panose="02020603050405020304" pitchFamily="18" charset="0"/>
              <a:ea typeface="Times New Roman" panose="02020603050405020304" pitchFamily="18" charset="0"/>
            </a:endParaRPr>
          </a:p>
          <a:p>
            <a:pPr algn="just"/>
            <a:r>
              <a:rPr lang="de-DE" sz="1800" dirty="0">
                <a:effectLst/>
                <a:latin typeface="Dreaming Outloud Pro" panose="03050502040302030504" pitchFamily="66" charset="0"/>
                <a:ea typeface="Dreaming Outloud Pro" panose="03050502040302030504" pitchFamily="66" charset="0"/>
              </a:rPr>
              <a:t> </a:t>
            </a:r>
            <a:endParaRPr lang="de-DE" sz="1050" dirty="0">
              <a:effectLst/>
              <a:latin typeface="Times New Roman" panose="02020603050405020304" pitchFamily="18" charset="0"/>
              <a:ea typeface="Times New Roman" panose="02020603050405020304" pitchFamily="18" charset="0"/>
            </a:endParaRPr>
          </a:p>
          <a:p>
            <a:pPr algn="just"/>
            <a:r>
              <a:rPr lang="de-DE" sz="1800" dirty="0">
                <a:effectLst/>
                <a:latin typeface="Dreaming Outloud Pro" panose="03050502040302030504" pitchFamily="66" charset="0"/>
                <a:ea typeface="Dreaming Outloud Pro" panose="03050502040302030504" pitchFamily="66" charset="0"/>
              </a:rPr>
              <a:t>und</a:t>
            </a:r>
            <a:endParaRPr lang="de-DE" sz="1050" dirty="0">
              <a:effectLst/>
              <a:latin typeface="Times New Roman" panose="02020603050405020304" pitchFamily="18" charset="0"/>
              <a:ea typeface="Times New Roman" panose="02020603050405020304" pitchFamily="18" charset="0"/>
            </a:endParaRPr>
          </a:p>
          <a:p>
            <a:r>
              <a:rPr lang="de-DE" sz="1800" baseline="30000" dirty="0">
                <a:solidFill>
                  <a:srgbClr val="737373"/>
                </a:solidFill>
                <a:effectLst/>
                <a:latin typeface="Dreaming Outloud Pro" panose="03050502040302030504" pitchFamily="66" charset="0"/>
                <a:ea typeface="Dreaming Outloud Pro" panose="03050502040302030504" pitchFamily="66" charset="0"/>
              </a:rPr>
              <a:t> </a:t>
            </a:r>
            <a:endParaRPr lang="de-DE" sz="1050" dirty="0">
              <a:effectLst/>
              <a:latin typeface="Times New Roman" panose="02020603050405020304" pitchFamily="18" charset="0"/>
              <a:ea typeface="Times New Roman" panose="02020603050405020304" pitchFamily="18" charset="0"/>
            </a:endParaRPr>
          </a:p>
          <a:p>
            <a:r>
              <a:rPr lang="de-DE" sz="1800" baseline="30000" dirty="0">
                <a:solidFill>
                  <a:srgbClr val="000000"/>
                </a:solidFill>
                <a:effectLst/>
                <a:latin typeface="Dreaming Outloud Pro" panose="03050502040302030504" pitchFamily="66" charset="0"/>
                <a:ea typeface="Dreaming Outloud Pro" panose="03050502040302030504" pitchFamily="66" charset="0"/>
              </a:rPr>
              <a:t>18</a:t>
            </a:r>
            <a:r>
              <a:rPr lang="de-DE" sz="1800" dirty="0">
                <a:solidFill>
                  <a:srgbClr val="000000"/>
                </a:solidFill>
                <a:effectLst/>
                <a:latin typeface="Dreaming Outloud Pro" panose="03050502040302030504" pitchFamily="66" charset="0"/>
                <a:ea typeface="Dreaming Outloud Pro" panose="03050502040302030504" pitchFamily="66" charset="0"/>
              </a:rPr>
              <a:t> Wahrlich, ich sage euch, was ihr auf Erden binden werdet, das wird im Himmel gebunden sein, und was ihr auf Erden lösen werdet, das wird im Himmel gelöst sein. </a:t>
            </a:r>
            <a:r>
              <a:rPr lang="de-DE" sz="1800" baseline="30000" dirty="0">
                <a:solidFill>
                  <a:srgbClr val="000000"/>
                </a:solidFill>
                <a:effectLst/>
                <a:latin typeface="Dreaming Outloud Pro" panose="03050502040302030504" pitchFamily="66" charset="0"/>
                <a:ea typeface="Dreaming Outloud Pro" panose="03050502040302030504" pitchFamily="66" charset="0"/>
              </a:rPr>
              <a:t>19</a:t>
            </a:r>
            <a:r>
              <a:rPr lang="de-DE" sz="1800" dirty="0">
                <a:solidFill>
                  <a:srgbClr val="000000"/>
                </a:solidFill>
                <a:effectLst/>
                <a:latin typeface="Dreaming Outloud Pro" panose="03050502040302030504" pitchFamily="66" charset="0"/>
                <a:ea typeface="Dreaming Outloud Pro" panose="03050502040302030504" pitchFamily="66" charset="0"/>
              </a:rPr>
              <a:t> Weiter sage ich euch, wenn zwei von euch übereinkommen werden auf Erden über irgendeine Sache, für die sie bitten wollen, so soll sie ihnen zuteilwerden von meinem Vater im</a:t>
            </a:r>
            <a:r>
              <a:rPr lang="de-DE" sz="2400" dirty="0">
                <a:solidFill>
                  <a:srgbClr val="000000"/>
                </a:solidFill>
                <a:effectLst/>
                <a:latin typeface="Dreaming Outloud Pro" panose="03050502040302030504" pitchFamily="66" charset="0"/>
                <a:ea typeface="Dreaming Outloud Pro" panose="03050502040302030504" pitchFamily="66" charset="0"/>
              </a:rPr>
              <a:t> </a:t>
            </a:r>
            <a:r>
              <a:rPr lang="de-DE" sz="1800" dirty="0">
                <a:solidFill>
                  <a:srgbClr val="000000"/>
                </a:solidFill>
                <a:effectLst/>
                <a:latin typeface="Dreaming Outloud Pro" panose="03050502040302030504" pitchFamily="66" charset="0"/>
                <a:ea typeface="Dreaming Outloud Pro" panose="03050502040302030504" pitchFamily="66" charset="0"/>
              </a:rPr>
              <a:t>Himmel. </a:t>
            </a:r>
            <a:r>
              <a:rPr lang="de-DE" sz="1800" baseline="30000" dirty="0">
                <a:solidFill>
                  <a:srgbClr val="000000"/>
                </a:solidFill>
                <a:effectLst/>
                <a:latin typeface="Dreaming Outloud Pro" panose="03050502040302030504" pitchFamily="66" charset="0"/>
                <a:ea typeface="Dreaming Outloud Pro" panose="03050502040302030504" pitchFamily="66" charset="0"/>
              </a:rPr>
              <a:t>20</a:t>
            </a:r>
            <a:r>
              <a:rPr lang="de-DE" sz="1800" dirty="0">
                <a:solidFill>
                  <a:srgbClr val="000000"/>
                </a:solidFill>
                <a:effectLst/>
                <a:latin typeface="Dreaming Outloud Pro" panose="03050502040302030504" pitchFamily="66" charset="0"/>
                <a:ea typeface="Dreaming Outloud Pro" panose="03050502040302030504" pitchFamily="66" charset="0"/>
              </a:rPr>
              <a:t> Denn wo zwei oder drei in meinem Namen versammelt sind, da bin ich mitten unter ihnen. </a:t>
            </a:r>
            <a:endParaRPr lang="de-DE" sz="1050" dirty="0">
              <a:effectLst/>
              <a:latin typeface="Times New Roman" panose="02020603050405020304" pitchFamily="18" charset="0"/>
              <a:ea typeface="Times New Roman" panose="02020603050405020304" pitchFamily="18" charset="0"/>
            </a:endParaRPr>
          </a:p>
          <a:p>
            <a:r>
              <a:rPr lang="de-DE" sz="1800" dirty="0">
                <a:solidFill>
                  <a:srgbClr val="000000"/>
                </a:solidFill>
                <a:effectLst/>
                <a:latin typeface="Dreaming Outloud Pro" panose="03050502040302030504" pitchFamily="66" charset="0"/>
                <a:ea typeface="Dreaming Outloud Pro" panose="03050502040302030504" pitchFamily="66" charset="0"/>
              </a:rPr>
              <a:t>(Matthäus 18; 18-20; Schlachterbibel 1951)</a:t>
            </a:r>
            <a:endParaRPr lang="de-DE" sz="1050" dirty="0">
              <a:effectLst/>
              <a:latin typeface="Times New Roman" panose="02020603050405020304" pitchFamily="18" charset="0"/>
              <a:ea typeface="Times New Roman" panose="02020603050405020304" pitchFamily="18" charset="0"/>
            </a:endParaRPr>
          </a:p>
          <a:p>
            <a:pPr algn="just"/>
            <a:r>
              <a:rPr lang="de-DE" sz="1800" dirty="0">
                <a:effectLst/>
                <a:latin typeface="Dreaming Outloud Pro" panose="03050502040302030504" pitchFamily="66" charset="0"/>
                <a:ea typeface="Dreaming Outloud Pro" panose="03050502040302030504" pitchFamily="66" charset="0"/>
              </a:rPr>
              <a:t> </a:t>
            </a:r>
            <a:endParaRPr lang="de-DE" sz="105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352750199"/>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Grafik 4" descr="Ein Bild, das Text, Katze enthält.&#10;&#10;Automatisch generierte Beschreibung">
            <a:extLst>
              <a:ext uri="{FF2B5EF4-FFF2-40B4-BE49-F238E27FC236}">
                <a16:creationId xmlns:a16="http://schemas.microsoft.com/office/drawing/2014/main" id="{044107A1-D7D0-5918-B25E-9784F60AB0E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02781" y="468701"/>
            <a:ext cx="755826" cy="1043602"/>
          </a:xfrm>
          <a:prstGeom prst="rect">
            <a:avLst/>
          </a:prstGeom>
        </p:spPr>
      </p:pic>
      <p:sp>
        <p:nvSpPr>
          <p:cNvPr id="4" name="Textfeld 3">
            <a:extLst>
              <a:ext uri="{FF2B5EF4-FFF2-40B4-BE49-F238E27FC236}">
                <a16:creationId xmlns:a16="http://schemas.microsoft.com/office/drawing/2014/main" id="{E13841A8-90BD-2AB3-6C85-6E7F07BF0F9A}"/>
              </a:ext>
            </a:extLst>
          </p:cNvPr>
          <p:cNvSpPr txBox="1"/>
          <p:nvPr/>
        </p:nvSpPr>
        <p:spPr>
          <a:xfrm>
            <a:off x="3048000" y="703928"/>
            <a:ext cx="6096000" cy="2492990"/>
          </a:xfrm>
          <a:prstGeom prst="rect">
            <a:avLst/>
          </a:prstGeom>
          <a:noFill/>
        </p:spPr>
        <p:txBody>
          <a:bodyPr wrap="square">
            <a:spAutoFit/>
          </a:bodyPr>
          <a:lstStyle/>
          <a:p>
            <a:pPr algn="just"/>
            <a:r>
              <a:rPr lang="de-DE" sz="1800" dirty="0">
                <a:effectLst/>
                <a:latin typeface="Dreaming Outloud Pro" panose="03050502040302030504" pitchFamily="66" charset="0"/>
                <a:ea typeface="Dreaming Outloud Pro" panose="03050502040302030504" pitchFamily="66" charset="0"/>
              </a:rPr>
              <a:t> </a:t>
            </a:r>
            <a:r>
              <a:rPr lang="de-DE" sz="2400" dirty="0">
                <a:solidFill>
                  <a:srgbClr val="333333"/>
                </a:solidFill>
                <a:latin typeface="Roboto" panose="02000000000000000000" pitchFamily="2" charset="0"/>
                <a:ea typeface="Dreaming Outloud Pro" panose="03050502040302030504" pitchFamily="66" charset="0"/>
              </a:rPr>
              <a:t>Lukas 10 </a:t>
            </a:r>
          </a:p>
          <a:p>
            <a:pPr algn="just"/>
            <a:endParaRPr lang="de-DE" sz="2400" dirty="0">
              <a:effectLst/>
              <a:latin typeface="Times New Roman" panose="02020603050405020304" pitchFamily="18" charset="0"/>
              <a:ea typeface="Times New Roman" panose="02020603050405020304" pitchFamily="18" charset="0"/>
            </a:endParaRPr>
          </a:p>
          <a:p>
            <a:r>
              <a:rPr lang="de-DE" b="0" i="0" baseline="30000" dirty="0">
                <a:solidFill>
                  <a:srgbClr val="333333"/>
                </a:solidFill>
                <a:effectLst/>
                <a:latin typeface="Roboto" panose="02000000000000000000" pitchFamily="2" charset="0"/>
              </a:rPr>
              <a:t>19</a:t>
            </a:r>
            <a:r>
              <a:rPr lang="de-DE" b="0" i="0" dirty="0">
                <a:solidFill>
                  <a:srgbClr val="333333"/>
                </a:solidFill>
                <a:effectLst/>
                <a:latin typeface="Roboto" panose="02000000000000000000" pitchFamily="2" charset="0"/>
              </a:rPr>
              <a:t>Siehe, ich habe euch Vollmacht verliehen, auf Schlangen und Skorpione zu treten, und über alle Gewalt des Feindes; und nichts wird euch beschädigen. </a:t>
            </a:r>
            <a:r>
              <a:rPr lang="de-DE" b="0" i="0" u="none" strike="noStrike" baseline="-25000" dirty="0">
                <a:solidFill>
                  <a:srgbClr val="4D6EA8"/>
                </a:solidFill>
                <a:effectLst/>
                <a:latin typeface="Roboto" panose="02000000000000000000" pitchFamily="2" charset="0"/>
                <a:hlinkClick r:id="rId3" tooltip="Auf Löwen und Ottern wirst du treten, wirst zertreten junge Löwen und Drachen."/>
              </a:rPr>
              <a:t>(Psalm 91.13)</a:t>
            </a:r>
            <a:r>
              <a:rPr lang="de-DE" b="0" i="0" dirty="0">
                <a:solidFill>
                  <a:srgbClr val="333333"/>
                </a:solidFill>
                <a:effectLst/>
                <a:latin typeface="Roboto" panose="02000000000000000000" pitchFamily="2" charset="0"/>
              </a:rPr>
              <a:t> </a:t>
            </a:r>
            <a:r>
              <a:rPr lang="de-DE" b="0" i="0" u="none" strike="noStrike" baseline="-25000" dirty="0">
                <a:solidFill>
                  <a:srgbClr val="4D6EA8"/>
                </a:solidFill>
                <a:effectLst/>
                <a:latin typeface="Roboto" panose="02000000000000000000" pitchFamily="2" charset="0"/>
                <a:hlinkClick r:id="rId4" tooltip="Schlangen aufheben, und wenn sie etwas Tödliches trinken, wird es ihnen nichts schaden; Kranken werden sie die Hände auflegen, und sie werden sich wohl befinden."/>
              </a:rPr>
              <a:t>(Markus 16.18)</a:t>
            </a:r>
            <a:r>
              <a:rPr lang="de-DE" b="0" i="0" dirty="0">
                <a:solidFill>
                  <a:srgbClr val="333333"/>
                </a:solidFill>
                <a:effectLst/>
                <a:latin typeface="Roboto" panose="02000000000000000000" pitchFamily="2" charset="0"/>
              </a:rPr>
              <a:t> </a:t>
            </a:r>
            <a:r>
              <a:rPr lang="de-DE" b="0" i="0" baseline="30000" dirty="0">
                <a:solidFill>
                  <a:srgbClr val="333333"/>
                </a:solidFill>
                <a:effectLst/>
                <a:latin typeface="Roboto" panose="02000000000000000000" pitchFamily="2" charset="0"/>
              </a:rPr>
              <a:t>20</a:t>
            </a:r>
            <a:r>
              <a:rPr lang="de-DE" b="0" i="0" dirty="0">
                <a:solidFill>
                  <a:srgbClr val="333333"/>
                </a:solidFill>
                <a:effectLst/>
                <a:latin typeface="Roboto" panose="02000000000000000000" pitchFamily="2" charset="0"/>
              </a:rPr>
              <a:t> Doch nicht darüber freuet euch, </a:t>
            </a:r>
            <a:r>
              <a:rPr lang="de-DE" b="0" i="0" dirty="0" err="1">
                <a:solidFill>
                  <a:srgbClr val="333333"/>
                </a:solidFill>
                <a:effectLst/>
                <a:latin typeface="Roboto" panose="02000000000000000000" pitchFamily="2" charset="0"/>
              </a:rPr>
              <a:t>daß</a:t>
            </a:r>
            <a:r>
              <a:rPr lang="de-DE" b="0" i="0" dirty="0">
                <a:solidFill>
                  <a:srgbClr val="333333"/>
                </a:solidFill>
                <a:effectLst/>
                <a:latin typeface="Roboto" panose="02000000000000000000" pitchFamily="2" charset="0"/>
              </a:rPr>
              <a:t> euch die Geister untertan sind; freuet euch aber, </a:t>
            </a:r>
            <a:r>
              <a:rPr lang="de-DE" b="0" i="0" dirty="0" err="1">
                <a:solidFill>
                  <a:srgbClr val="333333"/>
                </a:solidFill>
                <a:effectLst/>
                <a:latin typeface="Roboto" panose="02000000000000000000" pitchFamily="2" charset="0"/>
              </a:rPr>
              <a:t>daß</a:t>
            </a:r>
            <a:r>
              <a:rPr lang="de-DE" b="0" i="0" dirty="0">
                <a:solidFill>
                  <a:srgbClr val="333333"/>
                </a:solidFill>
                <a:effectLst/>
                <a:latin typeface="Roboto" panose="02000000000000000000" pitchFamily="2" charset="0"/>
              </a:rPr>
              <a:t> eure Namen im Himmel eingeschrieben sind! </a:t>
            </a:r>
            <a:r>
              <a:rPr lang="de-DE" sz="1800" dirty="0">
                <a:effectLst/>
                <a:latin typeface="Dreaming Outloud Pro" panose="03050502040302030504" pitchFamily="66" charset="0"/>
                <a:ea typeface="Dreaming Outloud Pro" panose="03050502040302030504" pitchFamily="66" charset="0"/>
              </a:rPr>
              <a:t> </a:t>
            </a:r>
            <a:endParaRPr lang="de-DE" sz="105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22144418"/>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Grafik 4" descr="Ein Bild, das Text, Katze enthält.&#10;&#10;Automatisch generierte Beschreibung">
            <a:extLst>
              <a:ext uri="{FF2B5EF4-FFF2-40B4-BE49-F238E27FC236}">
                <a16:creationId xmlns:a16="http://schemas.microsoft.com/office/drawing/2014/main" id="{044107A1-D7D0-5918-B25E-9784F60AB0E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02781" y="468701"/>
            <a:ext cx="755826" cy="1043602"/>
          </a:xfrm>
          <a:prstGeom prst="rect">
            <a:avLst/>
          </a:prstGeom>
        </p:spPr>
      </p:pic>
      <p:sp>
        <p:nvSpPr>
          <p:cNvPr id="3" name="Textfeld 2">
            <a:extLst>
              <a:ext uri="{FF2B5EF4-FFF2-40B4-BE49-F238E27FC236}">
                <a16:creationId xmlns:a16="http://schemas.microsoft.com/office/drawing/2014/main" id="{519D821A-5181-2A2A-7DED-8A9042E43729}"/>
              </a:ext>
            </a:extLst>
          </p:cNvPr>
          <p:cNvSpPr txBox="1"/>
          <p:nvPr/>
        </p:nvSpPr>
        <p:spPr>
          <a:xfrm>
            <a:off x="3048000" y="1174463"/>
            <a:ext cx="6096000" cy="2862322"/>
          </a:xfrm>
          <a:prstGeom prst="rect">
            <a:avLst/>
          </a:prstGeom>
          <a:noFill/>
        </p:spPr>
        <p:txBody>
          <a:bodyPr wrap="square">
            <a:spAutoFit/>
          </a:bodyPr>
          <a:lstStyle/>
          <a:p>
            <a:pPr marL="342900" indent="-342900" algn="just">
              <a:buAutoNum type="arabicPeriod"/>
            </a:pPr>
            <a:r>
              <a:rPr lang="de-DE" b="0" i="0" dirty="0">
                <a:solidFill>
                  <a:srgbClr val="333333"/>
                </a:solidFill>
                <a:effectLst/>
                <a:latin typeface="Roboto" panose="02000000000000000000" pitchFamily="2" charset="0"/>
              </a:rPr>
              <a:t>Johannes 5 14</a:t>
            </a:r>
          </a:p>
          <a:p>
            <a:pPr algn="just"/>
            <a:r>
              <a:rPr lang="de-DE" b="0" i="0" dirty="0">
                <a:solidFill>
                  <a:srgbClr val="333333"/>
                </a:solidFill>
                <a:effectLst/>
                <a:latin typeface="Roboto" panose="02000000000000000000" pitchFamily="2" charset="0"/>
              </a:rPr>
              <a:t> </a:t>
            </a:r>
          </a:p>
          <a:p>
            <a:pPr algn="just"/>
            <a:r>
              <a:rPr lang="de-DE" b="0" i="0" baseline="30000" dirty="0">
                <a:solidFill>
                  <a:srgbClr val="333333"/>
                </a:solidFill>
                <a:effectLst/>
                <a:latin typeface="Roboto" panose="02000000000000000000" pitchFamily="2" charset="0"/>
              </a:rPr>
              <a:t>14</a:t>
            </a:r>
            <a:r>
              <a:rPr lang="de-DE" b="0" i="0" dirty="0">
                <a:solidFill>
                  <a:srgbClr val="333333"/>
                </a:solidFill>
                <a:effectLst/>
                <a:latin typeface="Roboto" panose="02000000000000000000" pitchFamily="2" charset="0"/>
              </a:rPr>
              <a:t> Und das ist die Freimütigkeit, die wir ihm gegenüber haben, </a:t>
            </a:r>
            <a:r>
              <a:rPr lang="de-DE" b="0" i="0" dirty="0" err="1">
                <a:solidFill>
                  <a:srgbClr val="333333"/>
                </a:solidFill>
                <a:effectLst/>
                <a:latin typeface="Roboto" panose="02000000000000000000" pitchFamily="2" charset="0"/>
              </a:rPr>
              <a:t>daß</a:t>
            </a:r>
            <a:r>
              <a:rPr lang="de-DE" b="0" i="0" dirty="0">
                <a:solidFill>
                  <a:srgbClr val="333333"/>
                </a:solidFill>
                <a:effectLst/>
                <a:latin typeface="Roboto" panose="02000000000000000000" pitchFamily="2" charset="0"/>
              </a:rPr>
              <a:t>, wenn wir seinem Willen gemäß um etwas bitten, er uns hört. </a:t>
            </a:r>
            <a:r>
              <a:rPr lang="de-DE" b="0" i="0" u="none" strike="noStrike" baseline="-25000" dirty="0">
                <a:solidFill>
                  <a:srgbClr val="4D6EA8"/>
                </a:solidFill>
                <a:effectLst/>
                <a:latin typeface="Roboto" panose="02000000000000000000" pitchFamily="2" charset="0"/>
                <a:hlinkClick r:id="rId3" tooltip="und was ihr auch in meinem Namen bitten werdet, will ich tun, auf daß der Vater verherrlicht werde in dem Sohne."/>
              </a:rPr>
              <a:t>(Johannes 14.13)</a:t>
            </a:r>
            <a:r>
              <a:rPr lang="de-DE" b="0" i="0" dirty="0">
                <a:solidFill>
                  <a:srgbClr val="333333"/>
                </a:solidFill>
                <a:effectLst/>
                <a:latin typeface="Roboto" panose="02000000000000000000" pitchFamily="2" charset="0"/>
              </a:rPr>
              <a:t> </a:t>
            </a:r>
            <a:r>
              <a:rPr lang="de-DE" b="0" i="0" baseline="30000" dirty="0">
                <a:solidFill>
                  <a:srgbClr val="333333"/>
                </a:solidFill>
                <a:effectLst/>
                <a:latin typeface="Roboto" panose="02000000000000000000" pitchFamily="2" charset="0"/>
              </a:rPr>
              <a:t>15</a:t>
            </a:r>
            <a:r>
              <a:rPr lang="de-DE" b="0" i="0" dirty="0">
                <a:solidFill>
                  <a:srgbClr val="333333"/>
                </a:solidFill>
                <a:effectLst/>
                <a:latin typeface="Roboto" panose="02000000000000000000" pitchFamily="2" charset="0"/>
              </a:rPr>
              <a:t> Und wenn wir wissen, </a:t>
            </a:r>
            <a:r>
              <a:rPr lang="de-DE" b="0" i="0" dirty="0" err="1">
                <a:solidFill>
                  <a:srgbClr val="333333"/>
                </a:solidFill>
                <a:effectLst/>
                <a:latin typeface="Roboto" panose="02000000000000000000" pitchFamily="2" charset="0"/>
              </a:rPr>
              <a:t>daß</a:t>
            </a:r>
            <a:r>
              <a:rPr lang="de-DE" b="0" i="0" dirty="0">
                <a:solidFill>
                  <a:srgbClr val="333333"/>
                </a:solidFill>
                <a:effectLst/>
                <a:latin typeface="Roboto" panose="02000000000000000000" pitchFamily="2" charset="0"/>
              </a:rPr>
              <a:t> er uns hört, um was wir auch bitten, so wissen wir, </a:t>
            </a:r>
            <a:r>
              <a:rPr lang="de-DE" b="0" i="0" dirty="0" err="1">
                <a:solidFill>
                  <a:srgbClr val="333333"/>
                </a:solidFill>
                <a:effectLst/>
                <a:latin typeface="Roboto" panose="02000000000000000000" pitchFamily="2" charset="0"/>
              </a:rPr>
              <a:t>daß</a:t>
            </a:r>
            <a:r>
              <a:rPr lang="de-DE" b="0" i="0" dirty="0">
                <a:solidFill>
                  <a:srgbClr val="333333"/>
                </a:solidFill>
                <a:effectLst/>
                <a:latin typeface="Roboto" panose="02000000000000000000" pitchFamily="2" charset="0"/>
              </a:rPr>
              <a:t> wir das Erbetene haben, das wir von ihm erbeten haben. </a:t>
            </a:r>
            <a:r>
              <a:rPr lang="de-DE" b="0" i="0" baseline="30000" dirty="0">
                <a:solidFill>
                  <a:srgbClr val="333333"/>
                </a:solidFill>
                <a:effectLst/>
                <a:latin typeface="Roboto" panose="02000000000000000000" pitchFamily="2" charset="0"/>
              </a:rPr>
              <a:t>16</a:t>
            </a:r>
            <a:r>
              <a:rPr lang="de-DE" b="0" i="0" dirty="0">
                <a:solidFill>
                  <a:srgbClr val="333333"/>
                </a:solidFill>
                <a:effectLst/>
                <a:latin typeface="Roboto" panose="02000000000000000000" pitchFamily="2" charset="0"/>
              </a:rPr>
              <a:t> Wenn jemand seinen Bruder sündigen sieht, eine Sünde nicht zum Tode, so soll er bitten, und Er wird ihm Leben geben, solchen, die nicht zum Tode sündigen. </a:t>
            </a:r>
            <a:endParaRPr lang="de-DE"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4079963610"/>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Grafik 4" descr="Ein Bild, das Text, Katze enthält.&#10;&#10;Automatisch generierte Beschreibung">
            <a:extLst>
              <a:ext uri="{FF2B5EF4-FFF2-40B4-BE49-F238E27FC236}">
                <a16:creationId xmlns:a16="http://schemas.microsoft.com/office/drawing/2014/main" id="{044107A1-D7D0-5918-B25E-9784F60AB0E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02781" y="468701"/>
            <a:ext cx="755826" cy="1043602"/>
          </a:xfrm>
          <a:prstGeom prst="rect">
            <a:avLst/>
          </a:prstGeom>
        </p:spPr>
      </p:pic>
      <p:sp>
        <p:nvSpPr>
          <p:cNvPr id="3" name="Textfeld 2">
            <a:extLst>
              <a:ext uri="{FF2B5EF4-FFF2-40B4-BE49-F238E27FC236}">
                <a16:creationId xmlns:a16="http://schemas.microsoft.com/office/drawing/2014/main" id="{519D821A-5181-2A2A-7DED-8A9042E43729}"/>
              </a:ext>
            </a:extLst>
          </p:cNvPr>
          <p:cNvSpPr txBox="1"/>
          <p:nvPr/>
        </p:nvSpPr>
        <p:spPr>
          <a:xfrm>
            <a:off x="3048000" y="1174463"/>
            <a:ext cx="6096000" cy="3970318"/>
          </a:xfrm>
          <a:prstGeom prst="rect">
            <a:avLst/>
          </a:prstGeom>
          <a:noFill/>
        </p:spPr>
        <p:txBody>
          <a:bodyPr wrap="square">
            <a:spAutoFit/>
          </a:bodyPr>
          <a:lstStyle/>
          <a:p>
            <a:pPr algn="l"/>
            <a:r>
              <a:rPr lang="de-DE" b="0" i="0" dirty="0">
                <a:solidFill>
                  <a:srgbClr val="333333"/>
                </a:solidFill>
                <a:effectLst/>
                <a:latin typeface="Roboto" panose="02000000000000000000" pitchFamily="2" charset="0"/>
              </a:rPr>
              <a:t> </a:t>
            </a:r>
            <a:r>
              <a:rPr lang="de-DE" b="1" i="0" dirty="0">
                <a:solidFill>
                  <a:srgbClr val="000000"/>
                </a:solidFill>
                <a:effectLst/>
                <a:latin typeface="__defaultFontInter_15fec1"/>
              </a:rPr>
              <a:t>Lukas 9:1-6 SCH2000</a:t>
            </a:r>
          </a:p>
          <a:p>
            <a:pPr algn="l"/>
            <a:r>
              <a:rPr lang="de-DE" b="0" i="0" dirty="0">
                <a:solidFill>
                  <a:srgbClr val="000000"/>
                </a:solidFill>
                <a:effectLst/>
                <a:latin typeface="__defaultFontInter_15fec1"/>
              </a:rPr>
              <a:t>Er rief aber seine zwölf Jünger zusammen und gab ihnen Kraft und Vollmacht über alle Dämonen und zur Heilung von Krankheiten; und er sandte sie aus, das Reich Gottes zu verkündigen und die Kranken zu heilen. Und er sprach zu ihnen: Nehmt nichts auf den Weg, weder Stäbe noch Tasche, weder Brot noch Geld; auch soll einer nicht zwei Hemden haben. Und wo immer ihr in ein Haus eintretet, da bleibt, und von da zieht weiter. Und wo man euch nicht aufnehmen wird, da geht fort aus jener Stadt und schüttelt auch den Staub von euren Füßen, zum Zeugnis gegen sie. Und sie gingen aus und durchzogen die Dörfer, verkündigten das Evangelium und heilten überall.</a:t>
            </a:r>
          </a:p>
          <a:p>
            <a:pPr algn="just"/>
            <a:endParaRPr lang="de-DE"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413583793"/>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Grafik 4" descr="Ein Bild, das Text, Katze enthält.&#10;&#10;Automatisch generierte Beschreibung">
            <a:extLst>
              <a:ext uri="{FF2B5EF4-FFF2-40B4-BE49-F238E27FC236}">
                <a16:creationId xmlns:a16="http://schemas.microsoft.com/office/drawing/2014/main" id="{044107A1-D7D0-5918-B25E-9784F60AB0E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02781" y="468701"/>
            <a:ext cx="755826" cy="1043602"/>
          </a:xfrm>
          <a:prstGeom prst="rect">
            <a:avLst/>
          </a:prstGeom>
        </p:spPr>
      </p:pic>
      <p:sp>
        <p:nvSpPr>
          <p:cNvPr id="3" name="Textfeld 2">
            <a:extLst>
              <a:ext uri="{FF2B5EF4-FFF2-40B4-BE49-F238E27FC236}">
                <a16:creationId xmlns:a16="http://schemas.microsoft.com/office/drawing/2014/main" id="{519D821A-5181-2A2A-7DED-8A9042E43729}"/>
              </a:ext>
            </a:extLst>
          </p:cNvPr>
          <p:cNvSpPr txBox="1"/>
          <p:nvPr/>
        </p:nvSpPr>
        <p:spPr>
          <a:xfrm>
            <a:off x="2596445" y="1106730"/>
            <a:ext cx="8884356" cy="5078313"/>
          </a:xfrm>
          <a:prstGeom prst="rect">
            <a:avLst/>
          </a:prstGeom>
          <a:noFill/>
        </p:spPr>
        <p:txBody>
          <a:bodyPr wrap="square">
            <a:spAutoFit/>
          </a:bodyPr>
          <a:lstStyle/>
          <a:p>
            <a:pPr algn="just"/>
            <a:r>
              <a:rPr lang="de-DE" b="0" i="0" dirty="0">
                <a:solidFill>
                  <a:srgbClr val="333333"/>
                </a:solidFill>
                <a:effectLst/>
                <a:latin typeface="Roboto" panose="02000000000000000000" pitchFamily="2" charset="0"/>
              </a:rPr>
              <a:t> Darnach aber bezeichnete der Herr noch siebzig andere und sandte sie je zwei und zwei vor sich her in alle Städte und Orte, wohin er selbst kommen wollte. </a:t>
            </a:r>
            <a:r>
              <a:rPr lang="de-DE" b="0" i="0" u="none" strike="noStrike" baseline="-25000" dirty="0">
                <a:solidFill>
                  <a:srgbClr val="4D6EA8"/>
                </a:solidFill>
                <a:effectLst/>
                <a:latin typeface="Roboto" panose="02000000000000000000" pitchFamily="2" charset="0"/>
                <a:hlinkClick r:id="rId3" tooltip="Und er rief die Zwölf zu sich und fing an, sie je zwei und zwei auszusenden, und gab ihnen Macht über die unreinen Geister."/>
              </a:rPr>
              <a:t>(Markus 6.7)</a:t>
            </a:r>
            <a:r>
              <a:rPr lang="de-DE" b="0" i="0" dirty="0">
                <a:solidFill>
                  <a:srgbClr val="333333"/>
                </a:solidFill>
                <a:effectLst/>
                <a:latin typeface="Roboto" panose="02000000000000000000" pitchFamily="2" charset="0"/>
              </a:rPr>
              <a:t> </a:t>
            </a:r>
            <a:r>
              <a:rPr lang="de-DE" b="0" i="0" baseline="30000" dirty="0">
                <a:solidFill>
                  <a:srgbClr val="333333"/>
                </a:solidFill>
                <a:effectLst/>
                <a:latin typeface="Roboto" panose="02000000000000000000" pitchFamily="2" charset="0"/>
              </a:rPr>
              <a:t>2</a:t>
            </a:r>
            <a:r>
              <a:rPr lang="de-DE" b="0" i="0" dirty="0">
                <a:solidFill>
                  <a:srgbClr val="333333"/>
                </a:solidFill>
                <a:effectLst/>
                <a:latin typeface="Roboto" panose="02000000000000000000" pitchFamily="2" charset="0"/>
              </a:rPr>
              <a:t> Und er sprach zu ihnen: Die Ernte ist groß, aber der Arbeiter sind wenige. Darum bittet den Herrn der Ernte, </a:t>
            </a:r>
            <a:r>
              <a:rPr lang="de-DE" b="0" i="0" dirty="0" err="1">
                <a:solidFill>
                  <a:srgbClr val="333333"/>
                </a:solidFill>
                <a:effectLst/>
                <a:latin typeface="Roboto" panose="02000000000000000000" pitchFamily="2" charset="0"/>
              </a:rPr>
              <a:t>daß</a:t>
            </a:r>
            <a:r>
              <a:rPr lang="de-DE" b="0" i="0" dirty="0">
                <a:solidFill>
                  <a:srgbClr val="333333"/>
                </a:solidFill>
                <a:effectLst/>
                <a:latin typeface="Roboto" panose="02000000000000000000" pitchFamily="2" charset="0"/>
              </a:rPr>
              <a:t> er Arbeiter in seine Ernte sende! </a:t>
            </a:r>
            <a:r>
              <a:rPr lang="de-DE" b="0" i="0" u="none" strike="noStrike" baseline="-25000" dirty="0">
                <a:solidFill>
                  <a:srgbClr val="4D6EA8"/>
                </a:solidFill>
                <a:effectLst/>
                <a:latin typeface="Roboto" panose="02000000000000000000" pitchFamily="2" charset="0"/>
                <a:hlinkClick r:id="rId4" tooltip="Da sprach er zu seinen Jüngern: Die Ernte ist groß, aber der Arbeiter sind wenige."/>
              </a:rPr>
              <a:t>(Matthäus 9.37-38)</a:t>
            </a:r>
            <a:r>
              <a:rPr lang="de-DE" b="0" i="0" dirty="0">
                <a:solidFill>
                  <a:srgbClr val="333333"/>
                </a:solidFill>
                <a:effectLst/>
                <a:latin typeface="Roboto" panose="02000000000000000000" pitchFamily="2" charset="0"/>
              </a:rPr>
              <a:t> </a:t>
            </a:r>
            <a:r>
              <a:rPr lang="de-DE" b="0" i="0" u="none" strike="noStrike" baseline="-25000" dirty="0">
                <a:solidFill>
                  <a:srgbClr val="4D6EA8"/>
                </a:solidFill>
                <a:effectLst/>
                <a:latin typeface="Roboto" panose="02000000000000000000" pitchFamily="2" charset="0"/>
                <a:hlinkClick r:id="rId5" tooltip="Saget ihr nicht: Es sind noch vier Monate, dann kommt die Ernte? Siehe, ich sage euch, hebet eure Augen auf und beschauet die Felder; sie sind schon weiß zur Ernte."/>
              </a:rPr>
              <a:t>(Johannes 4.35)</a:t>
            </a:r>
            <a:r>
              <a:rPr lang="de-DE" b="0" i="0" dirty="0">
                <a:solidFill>
                  <a:srgbClr val="333333"/>
                </a:solidFill>
                <a:effectLst/>
                <a:latin typeface="Roboto" panose="02000000000000000000" pitchFamily="2" charset="0"/>
              </a:rPr>
              <a:t> </a:t>
            </a:r>
            <a:r>
              <a:rPr lang="de-DE" b="0" i="0" baseline="30000" dirty="0">
                <a:solidFill>
                  <a:srgbClr val="333333"/>
                </a:solidFill>
                <a:effectLst/>
                <a:latin typeface="Roboto" panose="02000000000000000000" pitchFamily="2" charset="0"/>
              </a:rPr>
              <a:t>3</a:t>
            </a:r>
            <a:r>
              <a:rPr lang="de-DE" b="0" i="0" dirty="0">
                <a:solidFill>
                  <a:srgbClr val="333333"/>
                </a:solidFill>
                <a:effectLst/>
                <a:latin typeface="Roboto" panose="02000000000000000000" pitchFamily="2" charset="0"/>
              </a:rPr>
              <a:t> Gehet hin! Siehe, ich sende euch wie Lämmer mitten unter die Wölfe. </a:t>
            </a:r>
            <a:r>
              <a:rPr lang="de-DE" b="0" i="0" baseline="30000" dirty="0">
                <a:solidFill>
                  <a:srgbClr val="333333"/>
                </a:solidFill>
                <a:effectLst/>
                <a:latin typeface="Roboto" panose="02000000000000000000" pitchFamily="2" charset="0"/>
              </a:rPr>
              <a:t>4</a:t>
            </a:r>
            <a:r>
              <a:rPr lang="de-DE" b="0" i="0" dirty="0">
                <a:solidFill>
                  <a:srgbClr val="333333"/>
                </a:solidFill>
                <a:effectLst/>
                <a:latin typeface="Roboto" panose="02000000000000000000" pitchFamily="2" charset="0"/>
              </a:rPr>
              <a:t> Traget weder Beutel noch Tasche noch Schuhe und grüßet niemand auf dem Wege. </a:t>
            </a:r>
            <a:r>
              <a:rPr lang="de-DE" b="0" i="0" u="none" strike="noStrike" baseline="-25000" dirty="0">
                <a:solidFill>
                  <a:srgbClr val="4D6EA8"/>
                </a:solidFill>
                <a:effectLst/>
                <a:latin typeface="Roboto" panose="02000000000000000000" pitchFamily="2" charset="0"/>
                <a:hlinkClick r:id="rId6" tooltip="Er sprach zu Gehasi: Gürte deine Lenden und nimm einen Stab in deine Hand und gehe hin! Wenn dir jemand begegnet, so grüße ihn nicht, und grüßt dich jemand, so antworte ihm nicht, und lege meinen Stab auf des Knaben Angesicht!"/>
              </a:rPr>
              <a:t>(2. Könige 4.29)</a:t>
            </a:r>
            <a:r>
              <a:rPr lang="de-DE" b="0" i="0" dirty="0">
                <a:solidFill>
                  <a:srgbClr val="333333"/>
                </a:solidFill>
                <a:effectLst/>
                <a:latin typeface="Roboto" panose="02000000000000000000" pitchFamily="2" charset="0"/>
              </a:rPr>
              <a:t> </a:t>
            </a:r>
            <a:r>
              <a:rPr lang="de-DE" b="0" i="0" u="none" strike="noStrike" baseline="-25000" dirty="0">
                <a:solidFill>
                  <a:srgbClr val="4D6EA8"/>
                </a:solidFill>
                <a:effectLst/>
                <a:latin typeface="Roboto" panose="02000000000000000000" pitchFamily="2" charset="0"/>
                <a:hlinkClick r:id="rId7" tooltip="Und er sprach zu ihnen: Nehmet nichts auf den Weg, weder Stab noch Tasche, noch Brot noch Geld; auch soll einer nicht zwei Anzüge haben."/>
              </a:rPr>
              <a:t>(Lukas 9.3-5)</a:t>
            </a:r>
            <a:r>
              <a:rPr lang="de-DE" b="0" i="0" dirty="0">
                <a:solidFill>
                  <a:srgbClr val="333333"/>
                </a:solidFill>
                <a:effectLst/>
                <a:latin typeface="Roboto" panose="02000000000000000000" pitchFamily="2" charset="0"/>
              </a:rPr>
              <a:t> </a:t>
            </a:r>
            <a:r>
              <a:rPr lang="de-DE" b="0" i="0" baseline="30000" dirty="0">
                <a:solidFill>
                  <a:srgbClr val="333333"/>
                </a:solidFill>
                <a:effectLst/>
                <a:latin typeface="Roboto" panose="02000000000000000000" pitchFamily="2" charset="0"/>
              </a:rPr>
              <a:t>5</a:t>
            </a:r>
            <a:r>
              <a:rPr lang="de-DE" b="0" i="0" dirty="0">
                <a:solidFill>
                  <a:srgbClr val="333333"/>
                </a:solidFill>
                <a:effectLst/>
                <a:latin typeface="Roboto" panose="02000000000000000000" pitchFamily="2" charset="0"/>
              </a:rPr>
              <a:t> Wo ihr aber in ein Haus hineingehet, da sprechet zuerst: Friede diesem Hause! </a:t>
            </a:r>
            <a:r>
              <a:rPr lang="de-DE" b="0" i="0" u="none" strike="noStrike" baseline="-25000" dirty="0">
                <a:solidFill>
                  <a:srgbClr val="4D6EA8"/>
                </a:solidFill>
                <a:effectLst/>
                <a:latin typeface="Roboto" panose="02000000000000000000" pitchFamily="2" charset="0"/>
                <a:hlinkClick r:id="rId8" tooltip="Als es nun an jenem ersten Wochentag Abend geworden war und die Türen verschlossen waren an dem Ort, wo sich die Jünger versammelt hatten, aus Furcht vor den Juden, kam Jesus und trat mitten unter sie und spricht zu ihnen: Friede sei mit euch!"/>
              </a:rPr>
              <a:t>(Johannes 20.19)</a:t>
            </a:r>
            <a:r>
              <a:rPr lang="de-DE" b="0" i="0" dirty="0">
                <a:solidFill>
                  <a:srgbClr val="333333"/>
                </a:solidFill>
                <a:effectLst/>
                <a:latin typeface="Roboto" panose="02000000000000000000" pitchFamily="2" charset="0"/>
              </a:rPr>
              <a:t> </a:t>
            </a:r>
            <a:r>
              <a:rPr lang="de-DE" b="0" i="0" baseline="30000" dirty="0">
                <a:solidFill>
                  <a:srgbClr val="333333"/>
                </a:solidFill>
                <a:effectLst/>
                <a:latin typeface="Roboto" panose="02000000000000000000" pitchFamily="2" charset="0"/>
              </a:rPr>
              <a:t>6</a:t>
            </a:r>
            <a:r>
              <a:rPr lang="de-DE" b="0" i="0" dirty="0">
                <a:solidFill>
                  <a:srgbClr val="333333"/>
                </a:solidFill>
                <a:effectLst/>
                <a:latin typeface="Roboto" panose="02000000000000000000" pitchFamily="2" charset="0"/>
              </a:rPr>
              <a:t> Und wenn dort ein Kind des Friedens ist, so wird euer Friede auf ihm ruhen, wenn aber nicht, so wird er zu euch zurückkehren. </a:t>
            </a:r>
            <a:r>
              <a:rPr lang="de-DE" b="0" i="0" baseline="30000" dirty="0">
                <a:solidFill>
                  <a:srgbClr val="333333"/>
                </a:solidFill>
                <a:effectLst/>
                <a:latin typeface="Roboto" panose="02000000000000000000" pitchFamily="2" charset="0"/>
              </a:rPr>
              <a:t>7</a:t>
            </a:r>
            <a:r>
              <a:rPr lang="de-DE" b="0" i="0" dirty="0">
                <a:solidFill>
                  <a:srgbClr val="333333"/>
                </a:solidFill>
                <a:effectLst/>
                <a:latin typeface="Roboto" panose="02000000000000000000" pitchFamily="2" charset="0"/>
              </a:rPr>
              <a:t> In demselben Hause aber bleibet und esset und trinket, was sie haben; denn der Arbeiter ist seines Lohnes wert. Gehet nicht aus einem Haus ins andere. </a:t>
            </a:r>
            <a:r>
              <a:rPr lang="de-DE" b="0" i="0" u="none" strike="noStrike" baseline="-25000" dirty="0">
                <a:solidFill>
                  <a:srgbClr val="4D6EA8"/>
                </a:solidFill>
                <a:effectLst/>
                <a:latin typeface="Roboto" panose="02000000000000000000" pitchFamily="2" charset="0"/>
                <a:hlinkClick r:id="rId9" tooltip="Er hatte aber zu Mose gesagt: Steige herauf zum HERRN, du und Aaron, Nadab und Abihu und siebzig von den Ältesten Israels, und betet an von ferne!"/>
              </a:rPr>
              <a:t>(2. Mose 24.1)</a:t>
            </a:r>
            <a:r>
              <a:rPr lang="de-DE" b="0" i="0" dirty="0">
                <a:solidFill>
                  <a:srgbClr val="333333"/>
                </a:solidFill>
                <a:effectLst/>
                <a:latin typeface="Roboto" panose="02000000000000000000" pitchFamily="2" charset="0"/>
              </a:rPr>
              <a:t> </a:t>
            </a:r>
            <a:r>
              <a:rPr lang="de-DE" b="0" i="0" baseline="30000" dirty="0">
                <a:solidFill>
                  <a:srgbClr val="333333"/>
                </a:solidFill>
                <a:effectLst/>
                <a:latin typeface="Roboto" panose="02000000000000000000" pitchFamily="2" charset="0"/>
              </a:rPr>
              <a:t>8</a:t>
            </a:r>
            <a:r>
              <a:rPr lang="de-DE" b="0" i="0" dirty="0">
                <a:solidFill>
                  <a:srgbClr val="333333"/>
                </a:solidFill>
                <a:effectLst/>
                <a:latin typeface="Roboto" panose="02000000000000000000" pitchFamily="2" charset="0"/>
              </a:rPr>
              <a:t> Und wo ihr in eine Stadt kommt, und sie euch aufnehmen, da esset, was euch vorgesetzt wird; </a:t>
            </a:r>
            <a:r>
              <a:rPr lang="de-DE" b="0" i="0" baseline="30000" dirty="0">
                <a:solidFill>
                  <a:srgbClr val="333333"/>
                </a:solidFill>
                <a:effectLst/>
                <a:latin typeface="Roboto" panose="02000000000000000000" pitchFamily="2" charset="0"/>
              </a:rPr>
              <a:t>9</a:t>
            </a:r>
            <a:r>
              <a:rPr lang="de-DE" b="0" i="0" dirty="0">
                <a:solidFill>
                  <a:srgbClr val="333333"/>
                </a:solidFill>
                <a:effectLst/>
                <a:latin typeface="Roboto" panose="02000000000000000000" pitchFamily="2" charset="0"/>
              </a:rPr>
              <a:t> und heilet die Kranken, die daselbst sind, und saget zu ihnen: Das Reich Gottes ist nahe zu euch gekommen! </a:t>
            </a:r>
            <a:r>
              <a:rPr lang="de-DE" b="0" i="0" baseline="30000" dirty="0">
                <a:solidFill>
                  <a:srgbClr val="333333"/>
                </a:solidFill>
                <a:effectLst/>
                <a:latin typeface="Roboto" panose="02000000000000000000" pitchFamily="2" charset="0"/>
              </a:rPr>
              <a:t>10</a:t>
            </a:r>
            <a:r>
              <a:rPr lang="de-DE" b="0" i="0" dirty="0">
                <a:solidFill>
                  <a:srgbClr val="333333"/>
                </a:solidFill>
                <a:effectLst/>
                <a:latin typeface="Roboto" panose="02000000000000000000" pitchFamily="2" charset="0"/>
              </a:rPr>
              <a:t> Wo ihr aber in eine Stadt kommt und sie euch nicht aufnehmen, da gehet auf ihre Gassen hinaus und sprechet: </a:t>
            </a:r>
            <a:r>
              <a:rPr lang="de-DE" b="0" i="0" baseline="30000" dirty="0">
                <a:solidFill>
                  <a:srgbClr val="333333"/>
                </a:solidFill>
                <a:effectLst/>
                <a:latin typeface="Roboto" panose="02000000000000000000" pitchFamily="2" charset="0"/>
              </a:rPr>
              <a:t>11</a:t>
            </a:r>
            <a:r>
              <a:rPr lang="de-DE" b="0" i="0" dirty="0">
                <a:solidFill>
                  <a:srgbClr val="333333"/>
                </a:solidFill>
                <a:effectLst/>
                <a:latin typeface="Roboto" panose="02000000000000000000" pitchFamily="2" charset="0"/>
              </a:rPr>
              <a:t> Auch den Staub, der sich von eurer Stadt an unsre Füße gehängt hat, wischen wir ab wider euch; doch sollt ihr wissen, </a:t>
            </a:r>
            <a:r>
              <a:rPr lang="de-DE" b="0" i="0" dirty="0" err="1">
                <a:solidFill>
                  <a:srgbClr val="333333"/>
                </a:solidFill>
                <a:effectLst/>
                <a:latin typeface="Roboto" panose="02000000000000000000" pitchFamily="2" charset="0"/>
              </a:rPr>
              <a:t>daß</a:t>
            </a:r>
            <a:r>
              <a:rPr lang="de-DE" b="0" i="0" dirty="0">
                <a:solidFill>
                  <a:srgbClr val="333333"/>
                </a:solidFill>
                <a:effectLst/>
                <a:latin typeface="Roboto" panose="02000000000000000000" pitchFamily="2" charset="0"/>
              </a:rPr>
              <a:t> das Reich Gottes nahe herbeigekommen ist! </a:t>
            </a:r>
            <a:r>
              <a:rPr lang="de-DE" b="0" i="0" baseline="30000" dirty="0">
                <a:solidFill>
                  <a:srgbClr val="333333"/>
                </a:solidFill>
                <a:effectLst/>
                <a:latin typeface="Roboto" panose="02000000000000000000" pitchFamily="2" charset="0"/>
              </a:rPr>
              <a:t>12</a:t>
            </a:r>
            <a:r>
              <a:rPr lang="de-DE" b="0" i="0" dirty="0">
                <a:solidFill>
                  <a:srgbClr val="333333"/>
                </a:solidFill>
                <a:effectLst/>
                <a:latin typeface="Roboto" panose="02000000000000000000" pitchFamily="2" charset="0"/>
              </a:rPr>
              <a:t> Ich sage euch, es wird Sodom an jenem Tage erträglicher gehen als dieser Stadt.</a:t>
            </a:r>
            <a:endParaRPr lang="de-DE"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951814310"/>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Grafik 4" descr="Ein Bild, das Text, Katze enthält.&#10;&#10;Automatisch generierte Beschreibung">
            <a:extLst>
              <a:ext uri="{FF2B5EF4-FFF2-40B4-BE49-F238E27FC236}">
                <a16:creationId xmlns:a16="http://schemas.microsoft.com/office/drawing/2014/main" id="{044107A1-D7D0-5918-B25E-9784F60AB0E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02781" y="468701"/>
            <a:ext cx="755826" cy="1043602"/>
          </a:xfrm>
          <a:prstGeom prst="rect">
            <a:avLst/>
          </a:prstGeom>
        </p:spPr>
      </p:pic>
      <p:sp>
        <p:nvSpPr>
          <p:cNvPr id="3" name="Textfeld 2">
            <a:extLst>
              <a:ext uri="{FF2B5EF4-FFF2-40B4-BE49-F238E27FC236}">
                <a16:creationId xmlns:a16="http://schemas.microsoft.com/office/drawing/2014/main" id="{519D821A-5181-2A2A-7DED-8A9042E43729}"/>
              </a:ext>
            </a:extLst>
          </p:cNvPr>
          <p:cNvSpPr txBox="1"/>
          <p:nvPr/>
        </p:nvSpPr>
        <p:spPr>
          <a:xfrm>
            <a:off x="2540001" y="1142971"/>
            <a:ext cx="8884356" cy="1015663"/>
          </a:xfrm>
          <a:prstGeom prst="rect">
            <a:avLst/>
          </a:prstGeom>
          <a:noFill/>
        </p:spPr>
        <p:txBody>
          <a:bodyPr wrap="square">
            <a:spAutoFit/>
          </a:bodyPr>
          <a:lstStyle/>
          <a:p>
            <a:pPr algn="just"/>
            <a:r>
              <a:rPr lang="de-DE" sz="3600" b="0" i="0" dirty="0">
                <a:solidFill>
                  <a:srgbClr val="333333"/>
                </a:solidFill>
                <a:effectLst/>
                <a:latin typeface="Roboto" panose="02000000000000000000" pitchFamily="2" charset="0"/>
              </a:rPr>
              <a:t> </a:t>
            </a:r>
            <a:r>
              <a:rPr lang="de-DE" sz="6000" b="1" i="0" dirty="0">
                <a:solidFill>
                  <a:srgbClr val="333333"/>
                </a:solidFill>
                <a:effectLst/>
                <a:latin typeface="Roboto" panose="02000000000000000000" pitchFamily="2" charset="0"/>
              </a:rPr>
              <a:t>2 </a:t>
            </a:r>
            <a:r>
              <a:rPr lang="de-DE" sz="6000" b="1" i="0" dirty="0" err="1">
                <a:solidFill>
                  <a:srgbClr val="333333"/>
                </a:solidFill>
                <a:effectLst/>
                <a:latin typeface="Roboto" panose="02000000000000000000" pitchFamily="2" charset="0"/>
              </a:rPr>
              <a:t>Prizipien</a:t>
            </a:r>
            <a:endParaRPr lang="de-DE" sz="6000" b="1" dirty="0">
              <a:effectLst/>
              <a:latin typeface="Times New Roman" panose="02020603050405020304" pitchFamily="18" charset="0"/>
              <a:ea typeface="Times New Roman" panose="02020603050405020304" pitchFamily="18" charset="0"/>
            </a:endParaRPr>
          </a:p>
        </p:txBody>
      </p:sp>
      <p:sp>
        <p:nvSpPr>
          <p:cNvPr id="2" name="Textfeld 1">
            <a:extLst>
              <a:ext uri="{FF2B5EF4-FFF2-40B4-BE49-F238E27FC236}">
                <a16:creationId xmlns:a16="http://schemas.microsoft.com/office/drawing/2014/main" id="{863DE2FE-2F58-834D-260E-A4ACB10B2291}"/>
              </a:ext>
            </a:extLst>
          </p:cNvPr>
          <p:cNvSpPr txBox="1"/>
          <p:nvPr/>
        </p:nvSpPr>
        <p:spPr>
          <a:xfrm>
            <a:off x="2540001" y="2828835"/>
            <a:ext cx="8884356" cy="1200329"/>
          </a:xfrm>
          <a:prstGeom prst="rect">
            <a:avLst/>
          </a:prstGeom>
          <a:noFill/>
        </p:spPr>
        <p:txBody>
          <a:bodyPr wrap="square">
            <a:spAutoFit/>
          </a:bodyPr>
          <a:lstStyle/>
          <a:p>
            <a:pPr algn="just"/>
            <a:r>
              <a:rPr lang="de-DE" sz="3600" b="0" i="0" dirty="0">
                <a:solidFill>
                  <a:srgbClr val="333333"/>
                </a:solidFill>
                <a:effectLst/>
                <a:latin typeface="Roboto" panose="02000000000000000000" pitchFamily="2" charset="0"/>
              </a:rPr>
              <a:t> </a:t>
            </a:r>
            <a:r>
              <a:rPr lang="de-DE" sz="3600" dirty="0" err="1">
                <a:solidFill>
                  <a:srgbClr val="333333"/>
                </a:solidFill>
                <a:latin typeface="Roboto" panose="02000000000000000000" pitchFamily="2" charset="0"/>
              </a:rPr>
              <a:t>Gemeinschaftsprizip</a:t>
            </a:r>
            <a:endParaRPr lang="de-DE" sz="3600" dirty="0">
              <a:solidFill>
                <a:srgbClr val="333333"/>
              </a:solidFill>
              <a:latin typeface="Roboto" panose="02000000000000000000" pitchFamily="2" charset="0"/>
            </a:endParaRPr>
          </a:p>
          <a:p>
            <a:pPr algn="just"/>
            <a:r>
              <a:rPr lang="de-DE" sz="3600" dirty="0">
                <a:solidFill>
                  <a:srgbClr val="333333"/>
                </a:solidFill>
                <a:effectLst/>
                <a:latin typeface="Roboto" panose="02000000000000000000" pitchFamily="2" charset="0"/>
                <a:ea typeface="Times New Roman" panose="02020603050405020304" pitchFamily="18" charset="0"/>
              </a:rPr>
              <a:t>Zeu</a:t>
            </a:r>
            <a:r>
              <a:rPr lang="de-DE" sz="3600" dirty="0">
                <a:solidFill>
                  <a:srgbClr val="333333"/>
                </a:solidFill>
                <a:latin typeface="Roboto" panose="02000000000000000000" pitchFamily="2" charset="0"/>
                <a:ea typeface="Times New Roman" panose="02020603050405020304" pitchFamily="18" charset="0"/>
              </a:rPr>
              <a:t>genprinzip</a:t>
            </a:r>
            <a:endParaRPr lang="de-DE" sz="36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121111855"/>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59DE9EB-BD12-4DCC-D515-960609F24ECB}"/>
              </a:ext>
            </a:extLst>
          </p:cNvPr>
          <p:cNvSpPr>
            <a:spLocks noGrp="1"/>
          </p:cNvSpPr>
          <p:nvPr>
            <p:ph type="title"/>
          </p:nvPr>
        </p:nvSpPr>
        <p:spPr/>
        <p:txBody>
          <a:bodyPr/>
          <a:lstStyle/>
          <a:p>
            <a:r>
              <a:rPr lang="de-DE" dirty="0"/>
              <a:t>Gemeinschaftsprinzip</a:t>
            </a:r>
          </a:p>
        </p:txBody>
      </p:sp>
      <p:sp>
        <p:nvSpPr>
          <p:cNvPr id="3" name="Inhaltsplatzhalter 2">
            <a:extLst>
              <a:ext uri="{FF2B5EF4-FFF2-40B4-BE49-F238E27FC236}">
                <a16:creationId xmlns:a16="http://schemas.microsoft.com/office/drawing/2014/main" id="{17B22D2D-4DB0-0E38-B62E-A24D48D00DF1}"/>
              </a:ext>
            </a:extLst>
          </p:cNvPr>
          <p:cNvSpPr>
            <a:spLocks noGrp="1"/>
          </p:cNvSpPr>
          <p:nvPr>
            <p:ph idx="1"/>
          </p:nvPr>
        </p:nvSpPr>
        <p:spPr/>
        <p:txBody>
          <a:bodyPr>
            <a:normAutofit fontScale="92500" lnSpcReduction="20000"/>
          </a:bodyPr>
          <a:lstStyle/>
          <a:p>
            <a:pPr algn="ctr"/>
            <a:r>
              <a:rPr lang="de-DE" sz="2400" b="1" dirty="0"/>
              <a:t>Markus 6;7-13</a:t>
            </a:r>
          </a:p>
          <a:p>
            <a:r>
              <a:rPr lang="de-DE" sz="2400" b="1" dirty="0"/>
              <a:t>Und er rief die Zwölf zu sich und fing an, sie je zwei und zwei auszusenden, und gab ihnen Macht über die unreinen Geister.</a:t>
            </a:r>
            <a:r>
              <a:rPr lang="de-DE" sz="2400" b="1" baseline="30000" dirty="0"/>
              <a:t> 8</a:t>
            </a:r>
            <a:r>
              <a:rPr lang="de-DE" sz="2400" b="1" dirty="0"/>
              <a:t> Und er befahl ihnen, sie sollten nichts auf den Weg nehmen als nur einen Stab, keine Tasche, kein Brot, kein Geld im Gürtel, </a:t>
            </a:r>
            <a:r>
              <a:rPr lang="de-DE" sz="2400" b="1" baseline="30000" dirty="0"/>
              <a:t>9</a:t>
            </a:r>
            <a:r>
              <a:rPr lang="de-DE" sz="2400" b="1" dirty="0"/>
              <a:t> sondern nur Sandalen an den Füßen tragen und nicht zwei Röcke anziehen. </a:t>
            </a:r>
            <a:r>
              <a:rPr lang="de-DE" sz="2400" b="1" baseline="30000" dirty="0"/>
              <a:t>10</a:t>
            </a:r>
            <a:r>
              <a:rPr lang="de-DE" sz="2400" b="1" dirty="0"/>
              <a:t> Und er sprach zu ihnen: Wo ihr in ein Haus eintretet, da bleibet, bis ihr von dannen ziehet. </a:t>
            </a:r>
            <a:r>
              <a:rPr lang="de-DE" sz="2400" b="1" baseline="30000" dirty="0"/>
              <a:t>11</a:t>
            </a:r>
            <a:r>
              <a:rPr lang="de-DE" sz="2400" b="1" dirty="0"/>
              <a:t> Und wenn ein Ort euch nicht aufnimmt und man euch nicht hören will, da zieht von dannen und schüttelt den Staub von euren Füßen, ihnen zum Zeugnis. </a:t>
            </a:r>
            <a:r>
              <a:rPr lang="de-DE" sz="2400" b="1" baseline="30000" dirty="0"/>
              <a:t>12</a:t>
            </a:r>
            <a:r>
              <a:rPr lang="de-DE" sz="2400" b="1" dirty="0"/>
              <a:t> Und sie gingen und predigten, man solle Buße tun, </a:t>
            </a:r>
            <a:r>
              <a:rPr lang="de-DE" sz="2400" b="1" baseline="30000" dirty="0"/>
              <a:t>13</a:t>
            </a:r>
            <a:r>
              <a:rPr lang="de-DE" sz="2400" b="1" dirty="0"/>
              <a:t> und trieben viele Dämonen aus und salbten viele Kranke mit Öl und heilten sie. </a:t>
            </a:r>
            <a:r>
              <a:rPr lang="de-DE" sz="2400" b="1" baseline="-25000" dirty="0"/>
              <a:t> </a:t>
            </a:r>
            <a:endParaRPr lang="de-DE" sz="2400" dirty="0"/>
          </a:p>
        </p:txBody>
      </p:sp>
    </p:spTree>
    <p:extLst>
      <p:ext uri="{BB962C8B-B14F-4D97-AF65-F5344CB8AC3E}">
        <p14:creationId xmlns:p14="http://schemas.microsoft.com/office/powerpoint/2010/main" val="9614563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69C698-13BB-12C0-8D92-A36AEC8F5788}"/>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44DA0FBB-6A42-9C51-CCA6-75C0E0F96523}"/>
              </a:ext>
            </a:extLst>
          </p:cNvPr>
          <p:cNvSpPr>
            <a:spLocks noGrp="1"/>
          </p:cNvSpPr>
          <p:nvPr>
            <p:ph type="title"/>
          </p:nvPr>
        </p:nvSpPr>
        <p:spPr/>
        <p:txBody>
          <a:bodyPr/>
          <a:lstStyle/>
          <a:p>
            <a:r>
              <a:rPr lang="de-DE" dirty="0"/>
              <a:t>Gemeinschaftsprinzip</a:t>
            </a:r>
          </a:p>
        </p:txBody>
      </p:sp>
      <p:sp>
        <p:nvSpPr>
          <p:cNvPr id="3" name="Inhaltsplatzhalter 2">
            <a:extLst>
              <a:ext uri="{FF2B5EF4-FFF2-40B4-BE49-F238E27FC236}">
                <a16:creationId xmlns:a16="http://schemas.microsoft.com/office/drawing/2014/main" id="{87E4E926-0F25-7429-A691-ACCD59FED07B}"/>
              </a:ext>
            </a:extLst>
          </p:cNvPr>
          <p:cNvSpPr>
            <a:spLocks noGrp="1"/>
          </p:cNvSpPr>
          <p:nvPr>
            <p:ph idx="1"/>
          </p:nvPr>
        </p:nvSpPr>
        <p:spPr/>
        <p:txBody>
          <a:bodyPr/>
          <a:lstStyle/>
          <a:p>
            <a:r>
              <a:rPr lang="de-DE" sz="2400" b="1" dirty="0"/>
              <a:t>Warum Gemeinschaft so wichtig ist:</a:t>
            </a:r>
          </a:p>
        </p:txBody>
      </p:sp>
      <p:sp>
        <p:nvSpPr>
          <p:cNvPr id="4" name="Inhaltsplatzhalter 2">
            <a:extLst>
              <a:ext uri="{FF2B5EF4-FFF2-40B4-BE49-F238E27FC236}">
                <a16:creationId xmlns:a16="http://schemas.microsoft.com/office/drawing/2014/main" id="{8471217C-FD0D-9177-5838-CCC14D8D560D}"/>
              </a:ext>
            </a:extLst>
          </p:cNvPr>
          <p:cNvSpPr txBox="1">
            <a:spLocks/>
          </p:cNvSpPr>
          <p:nvPr/>
        </p:nvSpPr>
        <p:spPr>
          <a:xfrm>
            <a:off x="2589212" y="3080378"/>
            <a:ext cx="8915400" cy="3777622"/>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a:lstStyle>
          <a:p>
            <a:r>
              <a:rPr lang="de-DE" dirty="0"/>
              <a:t>Ergänzung – Abdeckung – Zeugenschaft für das aktuelle tun – Zeuge für den Befreiten – Warnung – Absicherung – Vier Augen sehen mehr = Vervielfältigung der Wahrnehmung – gegenseitige Bestätigung – Gleichgang wird gewährleistet – gesunde Kooperation – Rechtliche Absicherung – stärkt – Abwehr von Angriffen – geistigen Schutz – beugt Ermüdung vor</a:t>
            </a:r>
          </a:p>
        </p:txBody>
      </p:sp>
    </p:spTree>
    <p:extLst>
      <p:ext uri="{BB962C8B-B14F-4D97-AF65-F5344CB8AC3E}">
        <p14:creationId xmlns:p14="http://schemas.microsoft.com/office/powerpoint/2010/main" val="859708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theme/theme1.xml><?xml version="1.0" encoding="utf-8"?>
<a:theme xmlns:a="http://schemas.openxmlformats.org/drawingml/2006/main" name="Fetzen">
  <a:themeElements>
    <a:clrScheme name="Fetze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Fetze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Fetze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0</TotalTime>
  <Words>1295</Words>
  <Application>Microsoft Office PowerPoint</Application>
  <PresentationFormat>Breitbild</PresentationFormat>
  <Paragraphs>46</Paragraphs>
  <Slides>11</Slides>
  <Notes>0</Notes>
  <HiddenSlides>0</HiddenSlides>
  <MMClips>0</MMClips>
  <ScaleCrop>false</ScaleCrop>
  <HeadingPairs>
    <vt:vector size="6" baseType="variant">
      <vt:variant>
        <vt:lpstr>Verwendete Schriftarten</vt:lpstr>
      </vt:variant>
      <vt:variant>
        <vt:i4>7</vt:i4>
      </vt:variant>
      <vt:variant>
        <vt:lpstr>Design</vt:lpstr>
      </vt:variant>
      <vt:variant>
        <vt:i4>1</vt:i4>
      </vt:variant>
      <vt:variant>
        <vt:lpstr>Folientitel</vt:lpstr>
      </vt:variant>
      <vt:variant>
        <vt:i4>11</vt:i4>
      </vt:variant>
    </vt:vector>
  </HeadingPairs>
  <TitlesOfParts>
    <vt:vector size="19" baseType="lpstr">
      <vt:lpstr>__defaultFontInter_15fec1</vt:lpstr>
      <vt:lpstr>Arial</vt:lpstr>
      <vt:lpstr>Century Gothic</vt:lpstr>
      <vt:lpstr>Dreaming Outloud Pro</vt:lpstr>
      <vt:lpstr>Roboto</vt:lpstr>
      <vt:lpstr>Times New Roman</vt:lpstr>
      <vt:lpstr>Wingdings 3</vt:lpstr>
      <vt:lpstr>Fetzen</vt:lpstr>
      <vt:lpstr>Unsere Legitimation</vt:lpstr>
      <vt:lpstr>PowerPoint-Präsentation</vt:lpstr>
      <vt:lpstr>PowerPoint-Präsentation</vt:lpstr>
      <vt:lpstr>PowerPoint-Präsentation</vt:lpstr>
      <vt:lpstr>PowerPoint-Präsentation</vt:lpstr>
      <vt:lpstr>PowerPoint-Präsentation</vt:lpstr>
      <vt:lpstr>PowerPoint-Präsentation</vt:lpstr>
      <vt:lpstr>Gemeinschaftsprinzip</vt:lpstr>
      <vt:lpstr>Gemeinschaftsprinzip</vt:lpstr>
      <vt:lpstr>Gemeinschaftsprinzip</vt:lpstr>
      <vt:lpstr>Zeugenprinzip</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Voraussetzungen zur Durchführung des El-Shaddai Befreiungsdienstes</dc:title>
  <dc:creator>Martin Simon</dc:creator>
  <cp:lastModifiedBy>Petra Simon</cp:lastModifiedBy>
  <cp:revision>36</cp:revision>
  <dcterms:created xsi:type="dcterms:W3CDTF">2022-04-05T14:25:11Z</dcterms:created>
  <dcterms:modified xsi:type="dcterms:W3CDTF">2025-12-18T19:20:13Z</dcterms:modified>
</cp:coreProperties>
</file>