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9" r:id="rId1"/>
  </p:sldMasterIdLst>
  <p:sldIdLst>
    <p:sldId id="306" r:id="rId2"/>
    <p:sldId id="299" r:id="rId3"/>
    <p:sldId id="256" r:id="rId4"/>
    <p:sldId id="295" r:id="rId5"/>
    <p:sldId id="296" r:id="rId6"/>
    <p:sldId id="257" r:id="rId7"/>
    <p:sldId id="259" r:id="rId8"/>
    <p:sldId id="258" r:id="rId9"/>
    <p:sldId id="262" r:id="rId10"/>
    <p:sldId id="263" r:id="rId11"/>
    <p:sldId id="264" r:id="rId12"/>
    <p:sldId id="265" r:id="rId13"/>
    <p:sldId id="266" r:id="rId14"/>
    <p:sldId id="303" r:id="rId15"/>
    <p:sldId id="261" r:id="rId16"/>
    <p:sldId id="270" r:id="rId17"/>
    <p:sldId id="289" r:id="rId18"/>
    <p:sldId id="272" r:id="rId19"/>
    <p:sldId id="290" r:id="rId20"/>
    <p:sldId id="271" r:id="rId21"/>
    <p:sldId id="307" r:id="rId22"/>
    <p:sldId id="291" r:id="rId23"/>
    <p:sldId id="267" r:id="rId24"/>
    <p:sldId id="298" r:id="rId25"/>
    <p:sldId id="268" r:id="rId26"/>
    <p:sldId id="269" r:id="rId27"/>
    <p:sldId id="273" r:id="rId28"/>
    <p:sldId id="275" r:id="rId29"/>
    <p:sldId id="292"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75" autoAdjust="0"/>
    <p:restoredTop sz="94190" autoAdjust="0"/>
  </p:normalViewPr>
  <p:slideViewPr>
    <p:cSldViewPr snapToGrid="0">
      <p:cViewPr varScale="1">
        <p:scale>
          <a:sx n="78" d="100"/>
          <a:sy n="78" d="100"/>
        </p:scale>
        <p:origin x="787"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608B1E-21D6-443F-8756-C700711356C7}"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93001E92-5A28-45E4-A784-CC66ED07FF6D}">
      <dgm:prSet custT="1"/>
      <dgm:spPr/>
      <dgm:t>
        <a:bodyPr/>
        <a:lstStyle/>
        <a:p>
          <a:r>
            <a:rPr lang="de-DE" sz="3600" b="1" dirty="0">
              <a:latin typeface="Arial" panose="020B0604020202020204" pitchFamily="34" charset="0"/>
              <a:cs typeface="Arial" panose="020B0604020202020204" pitchFamily="34" charset="0"/>
            </a:rPr>
            <a:t>Denn wir haben nicht mit Fleisch und Blut zu kämpfen, sondern mit Mächtigen und Gewaltigen, mit den Herren der Welt, die über diese Finsternis herrschen, mit den bösen Geistern unter dem Himmel.</a:t>
          </a:r>
        </a:p>
        <a:p>
          <a:r>
            <a:rPr lang="de-DE" sz="3600" b="1" dirty="0" err="1">
              <a:latin typeface="Arial" panose="020B0604020202020204" pitchFamily="34" charset="0"/>
              <a:cs typeface="Arial" panose="020B0604020202020204" pitchFamily="34" charset="0"/>
            </a:rPr>
            <a:t>Eph</a:t>
          </a:r>
          <a:r>
            <a:rPr lang="de-DE" sz="3600" b="1" dirty="0">
              <a:latin typeface="Arial" panose="020B0604020202020204" pitchFamily="34" charset="0"/>
              <a:cs typeface="Arial" panose="020B0604020202020204" pitchFamily="34" charset="0"/>
            </a:rPr>
            <a:t> 6,12 - Luth 2017</a:t>
          </a:r>
          <a:endParaRPr lang="en-US" sz="3600" b="1" dirty="0">
            <a:latin typeface="Arial" panose="020B0604020202020204" pitchFamily="34" charset="0"/>
            <a:cs typeface="Arial" panose="020B0604020202020204" pitchFamily="34" charset="0"/>
          </a:endParaRPr>
        </a:p>
      </dgm:t>
    </dgm:pt>
    <dgm:pt modelId="{E012F225-327B-4432-9BD8-6824D0B5956B}" type="parTrans" cxnId="{D82494D1-CE4F-4D03-8B20-0E9F72495662}">
      <dgm:prSet/>
      <dgm:spPr/>
      <dgm:t>
        <a:bodyPr/>
        <a:lstStyle/>
        <a:p>
          <a:endParaRPr lang="en-US"/>
        </a:p>
      </dgm:t>
    </dgm:pt>
    <dgm:pt modelId="{C99654FD-966F-4B35-A597-797C47D4B63F}" type="sibTrans" cxnId="{D82494D1-CE4F-4D03-8B20-0E9F72495662}">
      <dgm:prSet/>
      <dgm:spPr/>
      <dgm:t>
        <a:bodyPr/>
        <a:lstStyle/>
        <a:p>
          <a:endParaRPr lang="en-US"/>
        </a:p>
      </dgm:t>
    </dgm:pt>
    <dgm:pt modelId="{06A3E1BC-9106-4029-8818-E352DDCCC88B}" type="pres">
      <dgm:prSet presAssocID="{BE608B1E-21D6-443F-8756-C700711356C7}" presName="diagram" presStyleCnt="0">
        <dgm:presLayoutVars>
          <dgm:dir/>
          <dgm:resizeHandles val="exact"/>
        </dgm:presLayoutVars>
      </dgm:prSet>
      <dgm:spPr/>
    </dgm:pt>
    <dgm:pt modelId="{B54E03D1-F2C1-49F2-8FA1-55925C57D281}" type="pres">
      <dgm:prSet presAssocID="{93001E92-5A28-45E4-A784-CC66ED07FF6D}" presName="node" presStyleLbl="node1" presStyleIdx="0" presStyleCnt="1" custScaleY="55556" custLinFactNeighborX="10324" custLinFactNeighborY="-12757">
        <dgm:presLayoutVars>
          <dgm:bulletEnabled val="1"/>
        </dgm:presLayoutVars>
      </dgm:prSet>
      <dgm:spPr/>
    </dgm:pt>
  </dgm:ptLst>
  <dgm:cxnLst>
    <dgm:cxn modelId="{3AF51813-4E88-4AE4-8D22-A8987E7D3A81}" type="presOf" srcId="{BE608B1E-21D6-443F-8756-C700711356C7}" destId="{06A3E1BC-9106-4029-8818-E352DDCCC88B}" srcOrd="0" destOrd="0" presId="urn:microsoft.com/office/officeart/2005/8/layout/default"/>
    <dgm:cxn modelId="{D82494D1-CE4F-4D03-8B20-0E9F72495662}" srcId="{BE608B1E-21D6-443F-8756-C700711356C7}" destId="{93001E92-5A28-45E4-A784-CC66ED07FF6D}" srcOrd="0" destOrd="0" parTransId="{E012F225-327B-4432-9BD8-6824D0B5956B}" sibTransId="{C99654FD-966F-4B35-A597-797C47D4B63F}"/>
    <dgm:cxn modelId="{44AA0FE6-1B26-459D-83F2-9C05D031510D}" type="presOf" srcId="{93001E92-5A28-45E4-A784-CC66ED07FF6D}" destId="{B54E03D1-F2C1-49F2-8FA1-55925C57D281}" srcOrd="0" destOrd="0" presId="urn:microsoft.com/office/officeart/2005/8/layout/default"/>
    <dgm:cxn modelId="{8CB6DE57-F9BF-4A85-8E95-B5BFD95478C4}" type="presParOf" srcId="{06A3E1BC-9106-4029-8818-E352DDCCC88B}" destId="{B54E03D1-F2C1-49F2-8FA1-55925C57D281}"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608B1E-21D6-443F-8756-C700711356C7}"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3826A4E6-2D7A-4205-B13B-498CCE3F8678}">
      <dgm:prSet/>
      <dgm:spPr/>
      <dgm:t>
        <a:bodyPr/>
        <a:lstStyle/>
        <a:p>
          <a:r>
            <a:rPr lang="de-DE" b="1" dirty="0">
              <a:latin typeface="Arial" panose="020B0604020202020204" pitchFamily="34" charset="0"/>
              <a:cs typeface="Arial" panose="020B0604020202020204" pitchFamily="34" charset="0"/>
            </a:rPr>
            <a:t>Denn wir kämpfen nicht gegen Fleisch und Blut, sondern gegen die Mächte, die Gewalten, die Fürsten dieser Finsternis, gegen die Geister des Bösen in den Himmeln.</a:t>
          </a:r>
          <a:endParaRPr lang="en-US" b="1" dirty="0">
            <a:latin typeface="Arial" panose="020B0604020202020204" pitchFamily="34" charset="0"/>
            <a:cs typeface="Arial" panose="020B0604020202020204" pitchFamily="34" charset="0"/>
          </a:endParaRPr>
        </a:p>
      </dgm:t>
    </dgm:pt>
    <dgm:pt modelId="{B882BE14-CA6B-40EF-879A-20EC6E54B99C}" type="parTrans" cxnId="{7EE6B348-F232-4220-9DED-AD5FE79ED5D2}">
      <dgm:prSet/>
      <dgm:spPr/>
      <dgm:t>
        <a:bodyPr/>
        <a:lstStyle/>
        <a:p>
          <a:endParaRPr lang="en-US"/>
        </a:p>
      </dgm:t>
    </dgm:pt>
    <dgm:pt modelId="{2FF90116-F5C8-46C6-AF72-CD5CACD6A61E}" type="sibTrans" cxnId="{7EE6B348-F232-4220-9DED-AD5FE79ED5D2}">
      <dgm:prSet/>
      <dgm:spPr/>
      <dgm:t>
        <a:bodyPr/>
        <a:lstStyle/>
        <a:p>
          <a:endParaRPr lang="en-US"/>
        </a:p>
      </dgm:t>
    </dgm:pt>
    <dgm:pt modelId="{E0A559D4-63F7-41B2-923D-5791343764D4}">
      <dgm:prSet/>
      <dgm:spPr/>
      <dgm:t>
        <a:bodyPr/>
        <a:lstStyle/>
        <a:p>
          <a:r>
            <a:rPr lang="de-DE" b="1" dirty="0">
              <a:latin typeface="Arial" panose="020B0604020202020204" pitchFamily="34" charset="0"/>
              <a:cs typeface="Arial" panose="020B0604020202020204" pitchFamily="34" charset="0"/>
            </a:rPr>
            <a:t>Denn unser Kampf richtet sich nicht gegen ⸂Wesen von⸃ Fleisch und Blut, sondern gegen die Mächte und Gewalten der Finsternis, die über die Erde herrschen, gegen das Heer der Geister in der unsichtbaren Welt, die hinter allem Bösen stehen</a:t>
          </a:r>
          <a:r>
            <a:rPr lang="de-DE" dirty="0"/>
            <a:t>.</a:t>
          </a:r>
          <a:endParaRPr lang="en-US" dirty="0"/>
        </a:p>
      </dgm:t>
    </dgm:pt>
    <dgm:pt modelId="{BDEB29B3-C757-4DAB-9ACA-8152DD853966}" type="parTrans" cxnId="{C2BBDDE1-5F47-4AE3-A727-3FB08A4B0871}">
      <dgm:prSet/>
      <dgm:spPr/>
      <dgm:t>
        <a:bodyPr/>
        <a:lstStyle/>
        <a:p>
          <a:endParaRPr lang="en-US"/>
        </a:p>
      </dgm:t>
    </dgm:pt>
    <dgm:pt modelId="{D1793AA0-1D31-4896-A715-220EF80A7620}" type="sibTrans" cxnId="{C2BBDDE1-5F47-4AE3-A727-3FB08A4B0871}">
      <dgm:prSet/>
      <dgm:spPr/>
      <dgm:t>
        <a:bodyPr/>
        <a:lstStyle/>
        <a:p>
          <a:endParaRPr lang="en-US"/>
        </a:p>
      </dgm:t>
    </dgm:pt>
    <dgm:pt modelId="{E853C30F-9E22-45A5-AA1F-D17709E26DEE}">
      <dgm:prSet custT="1"/>
      <dgm:spPr/>
      <dgm:t>
        <a:bodyPr/>
        <a:lstStyle/>
        <a:p>
          <a:r>
            <a:rPr lang="de-DE" sz="2000" b="1" dirty="0">
              <a:latin typeface="Arial" panose="020B0604020202020204" pitchFamily="34" charset="0"/>
              <a:cs typeface="Arial" panose="020B0604020202020204" pitchFamily="34" charset="0"/>
            </a:rPr>
            <a:t>Denn wir haben nicht mit Fleisch und Blut zu kämpfen, sondern mit Mächtigen und Gewaltigen, nämlich mit den Herren der Welt, die in dieser Finsternis herrschen, mit den bösen Geistern unter dem Himmel.</a:t>
          </a:r>
          <a:endParaRPr lang="en-US" sz="2000" b="1" dirty="0">
            <a:latin typeface="Arial" panose="020B0604020202020204" pitchFamily="34" charset="0"/>
            <a:cs typeface="Arial" panose="020B0604020202020204" pitchFamily="34" charset="0"/>
          </a:endParaRPr>
        </a:p>
      </dgm:t>
    </dgm:pt>
    <dgm:pt modelId="{94F314A8-6E2E-41B0-8488-4BB4EDF5277A}" type="parTrans" cxnId="{345A3CC4-33A3-45CF-A3AC-1040723891E4}">
      <dgm:prSet/>
      <dgm:spPr/>
      <dgm:t>
        <a:bodyPr/>
        <a:lstStyle/>
        <a:p>
          <a:endParaRPr lang="en-US"/>
        </a:p>
      </dgm:t>
    </dgm:pt>
    <dgm:pt modelId="{ED4FA599-5810-4784-B48A-FF9A8150E353}" type="sibTrans" cxnId="{345A3CC4-33A3-45CF-A3AC-1040723891E4}">
      <dgm:prSet/>
      <dgm:spPr/>
      <dgm:t>
        <a:bodyPr/>
        <a:lstStyle/>
        <a:p>
          <a:endParaRPr lang="en-US"/>
        </a:p>
      </dgm:t>
    </dgm:pt>
    <dgm:pt modelId="{B99E6539-0920-48DE-B8FD-48AB4A80120E}">
      <dgm:prSet custT="1"/>
      <dgm:spPr/>
      <dgm:t>
        <a:bodyPr/>
        <a:lstStyle/>
        <a:p>
          <a:pPr>
            <a:buNone/>
          </a:pPr>
          <a:r>
            <a:rPr lang="de-DE" sz="2000" b="1" i="0" dirty="0">
              <a:latin typeface="Arial" panose="020B0604020202020204" pitchFamily="34" charset="0"/>
              <a:cs typeface="Arial" panose="020B0604020202020204" pitchFamily="34" charset="0"/>
            </a:rPr>
            <a:t>Denn wir kämpfen nicht gegen Menschen, sondern gegen Mächte und Gewalten des Bösen, die über diese gottlose Welt herrschen und im Unsichtbaren ihr unheilvolles Wesen treiben.</a:t>
          </a:r>
          <a:endParaRPr lang="en-US" sz="2000" b="1" dirty="0">
            <a:latin typeface="Arial" panose="020B0604020202020204" pitchFamily="34" charset="0"/>
            <a:cs typeface="Arial" panose="020B0604020202020204" pitchFamily="34" charset="0"/>
          </a:endParaRPr>
        </a:p>
      </dgm:t>
    </dgm:pt>
    <dgm:pt modelId="{858E44C1-CC5B-42CA-B056-966DE1930673}" type="parTrans" cxnId="{2962E4BE-0721-41FE-BB85-2A0DA6CEC46C}">
      <dgm:prSet/>
      <dgm:spPr/>
      <dgm:t>
        <a:bodyPr/>
        <a:lstStyle/>
        <a:p>
          <a:endParaRPr lang="de-DE"/>
        </a:p>
      </dgm:t>
    </dgm:pt>
    <dgm:pt modelId="{35798EF0-8C5C-48BD-B1BF-6D4357F6A990}" type="sibTrans" cxnId="{2962E4BE-0721-41FE-BB85-2A0DA6CEC46C}">
      <dgm:prSet/>
      <dgm:spPr/>
      <dgm:t>
        <a:bodyPr/>
        <a:lstStyle/>
        <a:p>
          <a:endParaRPr lang="de-DE"/>
        </a:p>
      </dgm:t>
    </dgm:pt>
    <dgm:pt modelId="{06A3E1BC-9106-4029-8818-E352DDCCC88B}" type="pres">
      <dgm:prSet presAssocID="{BE608B1E-21D6-443F-8756-C700711356C7}" presName="diagram" presStyleCnt="0">
        <dgm:presLayoutVars>
          <dgm:dir/>
          <dgm:resizeHandles val="exact"/>
        </dgm:presLayoutVars>
      </dgm:prSet>
      <dgm:spPr/>
    </dgm:pt>
    <dgm:pt modelId="{25C654B8-DE4B-4E8B-8098-62152FF04E38}" type="pres">
      <dgm:prSet presAssocID="{3826A4E6-2D7A-4205-B13B-498CCE3F8678}" presName="node" presStyleLbl="node1" presStyleIdx="0" presStyleCnt="4">
        <dgm:presLayoutVars>
          <dgm:bulletEnabled val="1"/>
        </dgm:presLayoutVars>
      </dgm:prSet>
      <dgm:spPr/>
    </dgm:pt>
    <dgm:pt modelId="{543BA2F1-F6F3-4077-8B05-875EABDCA591}" type="pres">
      <dgm:prSet presAssocID="{2FF90116-F5C8-46C6-AF72-CD5CACD6A61E}" presName="sibTrans" presStyleCnt="0"/>
      <dgm:spPr/>
    </dgm:pt>
    <dgm:pt modelId="{B46B1673-3B2A-4420-95CC-E6DA894C179D}" type="pres">
      <dgm:prSet presAssocID="{E0A559D4-63F7-41B2-923D-5791343764D4}" presName="node" presStyleLbl="node1" presStyleIdx="1" presStyleCnt="4">
        <dgm:presLayoutVars>
          <dgm:bulletEnabled val="1"/>
        </dgm:presLayoutVars>
      </dgm:prSet>
      <dgm:spPr/>
    </dgm:pt>
    <dgm:pt modelId="{8136CFE0-F91E-4F50-B905-6AB06EF81710}" type="pres">
      <dgm:prSet presAssocID="{D1793AA0-1D31-4896-A715-220EF80A7620}" presName="sibTrans" presStyleCnt="0"/>
      <dgm:spPr/>
    </dgm:pt>
    <dgm:pt modelId="{DF0AED9A-EBA8-4322-9648-720E7680D220}" type="pres">
      <dgm:prSet presAssocID="{E853C30F-9E22-45A5-AA1F-D17709E26DEE}" presName="node" presStyleLbl="node1" presStyleIdx="2" presStyleCnt="4">
        <dgm:presLayoutVars>
          <dgm:bulletEnabled val="1"/>
        </dgm:presLayoutVars>
      </dgm:prSet>
      <dgm:spPr/>
    </dgm:pt>
    <dgm:pt modelId="{95528CDB-BF9D-4827-A100-60C4BCAC3C55}" type="pres">
      <dgm:prSet presAssocID="{ED4FA599-5810-4784-B48A-FF9A8150E353}" presName="sibTrans" presStyleCnt="0"/>
      <dgm:spPr/>
    </dgm:pt>
    <dgm:pt modelId="{DB899080-BD44-4ECC-A579-BCD947803A15}" type="pres">
      <dgm:prSet presAssocID="{B99E6539-0920-48DE-B8FD-48AB4A80120E}" presName="node" presStyleLbl="node1" presStyleIdx="3" presStyleCnt="4">
        <dgm:presLayoutVars>
          <dgm:bulletEnabled val="1"/>
        </dgm:presLayoutVars>
      </dgm:prSet>
      <dgm:spPr/>
    </dgm:pt>
  </dgm:ptLst>
  <dgm:cxnLst>
    <dgm:cxn modelId="{3AF51813-4E88-4AE4-8D22-A8987E7D3A81}" type="presOf" srcId="{BE608B1E-21D6-443F-8756-C700711356C7}" destId="{06A3E1BC-9106-4029-8818-E352DDCCC88B}" srcOrd="0" destOrd="0" presId="urn:microsoft.com/office/officeart/2005/8/layout/default"/>
    <dgm:cxn modelId="{9AD35863-3AF1-4E8B-AB33-2B2DC3972780}" type="presOf" srcId="{3826A4E6-2D7A-4205-B13B-498CCE3F8678}" destId="{25C654B8-DE4B-4E8B-8098-62152FF04E38}" srcOrd="0" destOrd="0" presId="urn:microsoft.com/office/officeart/2005/8/layout/default"/>
    <dgm:cxn modelId="{7EE6B348-F232-4220-9DED-AD5FE79ED5D2}" srcId="{BE608B1E-21D6-443F-8756-C700711356C7}" destId="{3826A4E6-2D7A-4205-B13B-498CCE3F8678}" srcOrd="0" destOrd="0" parTransId="{B882BE14-CA6B-40EF-879A-20EC6E54B99C}" sibTransId="{2FF90116-F5C8-46C6-AF72-CD5CACD6A61E}"/>
    <dgm:cxn modelId="{32803B7E-2497-43FF-8D0F-2C8A7C5E486E}" type="presOf" srcId="{E853C30F-9E22-45A5-AA1F-D17709E26DEE}" destId="{DF0AED9A-EBA8-4322-9648-720E7680D220}" srcOrd="0" destOrd="0" presId="urn:microsoft.com/office/officeart/2005/8/layout/default"/>
    <dgm:cxn modelId="{0087A989-987F-4611-8E75-B62875AA9AA4}" type="presOf" srcId="{B99E6539-0920-48DE-B8FD-48AB4A80120E}" destId="{DB899080-BD44-4ECC-A579-BCD947803A15}" srcOrd="0" destOrd="0" presId="urn:microsoft.com/office/officeart/2005/8/layout/default"/>
    <dgm:cxn modelId="{D7DA3793-DF01-473C-9DD4-611CDDF277A1}" type="presOf" srcId="{E0A559D4-63F7-41B2-923D-5791343764D4}" destId="{B46B1673-3B2A-4420-95CC-E6DA894C179D}" srcOrd="0" destOrd="0" presId="urn:microsoft.com/office/officeart/2005/8/layout/default"/>
    <dgm:cxn modelId="{2962E4BE-0721-41FE-BB85-2A0DA6CEC46C}" srcId="{BE608B1E-21D6-443F-8756-C700711356C7}" destId="{B99E6539-0920-48DE-B8FD-48AB4A80120E}" srcOrd="3" destOrd="0" parTransId="{858E44C1-CC5B-42CA-B056-966DE1930673}" sibTransId="{35798EF0-8C5C-48BD-B1BF-6D4357F6A990}"/>
    <dgm:cxn modelId="{345A3CC4-33A3-45CF-A3AC-1040723891E4}" srcId="{BE608B1E-21D6-443F-8756-C700711356C7}" destId="{E853C30F-9E22-45A5-AA1F-D17709E26DEE}" srcOrd="2" destOrd="0" parTransId="{94F314A8-6E2E-41B0-8488-4BB4EDF5277A}" sibTransId="{ED4FA599-5810-4784-B48A-FF9A8150E353}"/>
    <dgm:cxn modelId="{C2BBDDE1-5F47-4AE3-A727-3FB08A4B0871}" srcId="{BE608B1E-21D6-443F-8756-C700711356C7}" destId="{E0A559D4-63F7-41B2-923D-5791343764D4}" srcOrd="1" destOrd="0" parTransId="{BDEB29B3-C757-4DAB-9ACA-8152DD853966}" sibTransId="{D1793AA0-1D31-4896-A715-220EF80A7620}"/>
    <dgm:cxn modelId="{BD49DC96-9ECB-4987-B32E-F685CF0A7F9B}" type="presParOf" srcId="{06A3E1BC-9106-4029-8818-E352DDCCC88B}" destId="{25C654B8-DE4B-4E8B-8098-62152FF04E38}" srcOrd="0" destOrd="0" presId="urn:microsoft.com/office/officeart/2005/8/layout/default"/>
    <dgm:cxn modelId="{9E130841-602E-4426-ACE0-5046F1E689E3}" type="presParOf" srcId="{06A3E1BC-9106-4029-8818-E352DDCCC88B}" destId="{543BA2F1-F6F3-4077-8B05-875EABDCA591}" srcOrd="1" destOrd="0" presId="urn:microsoft.com/office/officeart/2005/8/layout/default"/>
    <dgm:cxn modelId="{49099335-A855-47AB-8272-2C15608AD175}" type="presParOf" srcId="{06A3E1BC-9106-4029-8818-E352DDCCC88B}" destId="{B46B1673-3B2A-4420-95CC-E6DA894C179D}" srcOrd="2" destOrd="0" presId="urn:microsoft.com/office/officeart/2005/8/layout/default"/>
    <dgm:cxn modelId="{7CD2D3BD-B68D-46EC-B061-B152B2EF30C7}" type="presParOf" srcId="{06A3E1BC-9106-4029-8818-E352DDCCC88B}" destId="{8136CFE0-F91E-4F50-B905-6AB06EF81710}" srcOrd="3" destOrd="0" presId="urn:microsoft.com/office/officeart/2005/8/layout/default"/>
    <dgm:cxn modelId="{D92C0BEE-E70A-48FD-8292-70404C3C5D6E}" type="presParOf" srcId="{06A3E1BC-9106-4029-8818-E352DDCCC88B}" destId="{DF0AED9A-EBA8-4322-9648-720E7680D220}" srcOrd="4" destOrd="0" presId="urn:microsoft.com/office/officeart/2005/8/layout/default"/>
    <dgm:cxn modelId="{E1084DCF-DBD3-4805-84F3-59E2EC1E14BD}" type="presParOf" srcId="{06A3E1BC-9106-4029-8818-E352DDCCC88B}" destId="{95528CDB-BF9D-4827-A100-60C4BCAC3C55}" srcOrd="5" destOrd="0" presId="urn:microsoft.com/office/officeart/2005/8/layout/default"/>
    <dgm:cxn modelId="{6E288B2A-8D71-4BC4-9084-29B882826365}" type="presParOf" srcId="{06A3E1BC-9106-4029-8818-E352DDCCC88B}" destId="{DB899080-BD44-4ECC-A579-BCD947803A15}"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4E03D1-F2C1-49F2-8FA1-55925C57D281}">
      <dsp:nvSpPr>
        <dsp:cNvPr id="0" name=""/>
        <dsp:cNvSpPr/>
      </dsp:nvSpPr>
      <dsp:spPr>
        <a:xfrm>
          <a:off x="11906" y="0"/>
          <a:ext cx="12180093" cy="4060063"/>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de-DE" sz="3600" b="1" kern="1200" dirty="0">
              <a:latin typeface="Arial" panose="020B0604020202020204" pitchFamily="34" charset="0"/>
              <a:cs typeface="Arial" panose="020B0604020202020204" pitchFamily="34" charset="0"/>
            </a:rPr>
            <a:t>Denn wir haben nicht mit Fleisch und Blut zu kämpfen, sondern mit Mächtigen und Gewaltigen, mit den Herren der Welt, die über diese Finsternis herrschen, mit den bösen Geistern unter dem Himmel.</a:t>
          </a:r>
        </a:p>
        <a:p>
          <a:pPr marL="0" lvl="0" indent="0" algn="ctr" defTabSz="1600200">
            <a:lnSpc>
              <a:spcPct val="90000"/>
            </a:lnSpc>
            <a:spcBef>
              <a:spcPct val="0"/>
            </a:spcBef>
            <a:spcAft>
              <a:spcPct val="35000"/>
            </a:spcAft>
            <a:buNone/>
          </a:pPr>
          <a:r>
            <a:rPr lang="de-DE" sz="3600" b="1" kern="1200" dirty="0" err="1">
              <a:latin typeface="Arial" panose="020B0604020202020204" pitchFamily="34" charset="0"/>
              <a:cs typeface="Arial" panose="020B0604020202020204" pitchFamily="34" charset="0"/>
            </a:rPr>
            <a:t>Eph</a:t>
          </a:r>
          <a:r>
            <a:rPr lang="de-DE" sz="3600" b="1" kern="1200" dirty="0">
              <a:latin typeface="Arial" panose="020B0604020202020204" pitchFamily="34" charset="0"/>
              <a:cs typeface="Arial" panose="020B0604020202020204" pitchFamily="34" charset="0"/>
            </a:rPr>
            <a:t> 6,12 - Luth 2017</a:t>
          </a:r>
          <a:endParaRPr lang="en-US" sz="3600" b="1" kern="1200" dirty="0">
            <a:latin typeface="Arial" panose="020B0604020202020204" pitchFamily="34" charset="0"/>
            <a:cs typeface="Arial" panose="020B0604020202020204" pitchFamily="34" charset="0"/>
          </a:endParaRPr>
        </a:p>
      </dsp:txBody>
      <dsp:txXfrm>
        <a:off x="11906" y="0"/>
        <a:ext cx="12180093" cy="40600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C654B8-DE4B-4E8B-8098-62152FF04E38}">
      <dsp:nvSpPr>
        <dsp:cNvPr id="0" name=""/>
        <dsp:cNvSpPr/>
      </dsp:nvSpPr>
      <dsp:spPr>
        <a:xfrm>
          <a:off x="1010533" y="2020"/>
          <a:ext cx="4187891" cy="2512734"/>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de-DE" sz="2000" b="1" kern="1200" dirty="0">
              <a:latin typeface="Arial" panose="020B0604020202020204" pitchFamily="34" charset="0"/>
              <a:cs typeface="Arial" panose="020B0604020202020204" pitchFamily="34" charset="0"/>
            </a:rPr>
            <a:t>Denn wir kämpfen nicht gegen Fleisch und Blut, sondern gegen die Mächte, die Gewalten, die Fürsten dieser Finsternis, gegen die Geister des Bösen in den Himmeln.</a:t>
          </a:r>
          <a:endParaRPr lang="en-US" sz="2000" b="1" kern="1200" dirty="0">
            <a:latin typeface="Arial" panose="020B0604020202020204" pitchFamily="34" charset="0"/>
            <a:cs typeface="Arial" panose="020B0604020202020204" pitchFamily="34" charset="0"/>
          </a:endParaRPr>
        </a:p>
      </dsp:txBody>
      <dsp:txXfrm>
        <a:off x="1010533" y="2020"/>
        <a:ext cx="4187891" cy="2512734"/>
      </dsp:txXfrm>
    </dsp:sp>
    <dsp:sp modelId="{B46B1673-3B2A-4420-95CC-E6DA894C179D}">
      <dsp:nvSpPr>
        <dsp:cNvPr id="0" name=""/>
        <dsp:cNvSpPr/>
      </dsp:nvSpPr>
      <dsp:spPr>
        <a:xfrm>
          <a:off x="5617213" y="2020"/>
          <a:ext cx="4187891" cy="2512734"/>
        </a:xfrm>
        <a:prstGeom prst="rect">
          <a:avLst/>
        </a:prstGeom>
        <a:solidFill>
          <a:schemeClr val="accent2">
            <a:hueOff val="13013"/>
            <a:satOff val="-8959"/>
            <a:lumOff val="-228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de-DE" sz="2000" b="1" kern="1200" dirty="0">
              <a:latin typeface="Arial" panose="020B0604020202020204" pitchFamily="34" charset="0"/>
              <a:cs typeface="Arial" panose="020B0604020202020204" pitchFamily="34" charset="0"/>
            </a:rPr>
            <a:t>Denn unser Kampf richtet sich nicht gegen ⸂Wesen von⸃ Fleisch und Blut, sondern gegen die Mächte und Gewalten der Finsternis, die über die Erde herrschen, gegen das Heer der Geister in der unsichtbaren Welt, die hinter allem Bösen stehen</a:t>
          </a:r>
          <a:r>
            <a:rPr lang="de-DE" sz="2000" kern="1200" dirty="0"/>
            <a:t>.</a:t>
          </a:r>
          <a:endParaRPr lang="en-US" sz="2000" kern="1200" dirty="0"/>
        </a:p>
      </dsp:txBody>
      <dsp:txXfrm>
        <a:off x="5617213" y="2020"/>
        <a:ext cx="4187891" cy="2512734"/>
      </dsp:txXfrm>
    </dsp:sp>
    <dsp:sp modelId="{DF0AED9A-EBA8-4322-9648-720E7680D220}">
      <dsp:nvSpPr>
        <dsp:cNvPr id="0" name=""/>
        <dsp:cNvSpPr/>
      </dsp:nvSpPr>
      <dsp:spPr>
        <a:xfrm>
          <a:off x="1010533" y="2933544"/>
          <a:ext cx="4187891" cy="2512734"/>
        </a:xfrm>
        <a:prstGeom prst="rect">
          <a:avLst/>
        </a:prstGeom>
        <a:solidFill>
          <a:schemeClr val="accent2">
            <a:hueOff val="26025"/>
            <a:satOff val="-17917"/>
            <a:lumOff val="-457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de-DE" sz="2000" b="1" kern="1200" dirty="0">
              <a:latin typeface="Arial" panose="020B0604020202020204" pitchFamily="34" charset="0"/>
              <a:cs typeface="Arial" panose="020B0604020202020204" pitchFamily="34" charset="0"/>
            </a:rPr>
            <a:t>Denn wir haben nicht mit Fleisch und Blut zu kämpfen, sondern mit Mächtigen und Gewaltigen, nämlich mit den Herren der Welt, die in dieser Finsternis herrschen, mit den bösen Geistern unter dem Himmel.</a:t>
          </a:r>
          <a:endParaRPr lang="en-US" sz="2000" b="1" kern="1200" dirty="0">
            <a:latin typeface="Arial" panose="020B0604020202020204" pitchFamily="34" charset="0"/>
            <a:cs typeface="Arial" panose="020B0604020202020204" pitchFamily="34" charset="0"/>
          </a:endParaRPr>
        </a:p>
      </dsp:txBody>
      <dsp:txXfrm>
        <a:off x="1010533" y="2933544"/>
        <a:ext cx="4187891" cy="2512734"/>
      </dsp:txXfrm>
    </dsp:sp>
    <dsp:sp modelId="{DB899080-BD44-4ECC-A579-BCD947803A15}">
      <dsp:nvSpPr>
        <dsp:cNvPr id="0" name=""/>
        <dsp:cNvSpPr/>
      </dsp:nvSpPr>
      <dsp:spPr>
        <a:xfrm>
          <a:off x="5617213" y="2933544"/>
          <a:ext cx="4187891" cy="2512734"/>
        </a:xfrm>
        <a:prstGeom prst="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de-DE" sz="2000" b="1" i="0" kern="1200" dirty="0">
              <a:latin typeface="Arial" panose="020B0604020202020204" pitchFamily="34" charset="0"/>
              <a:cs typeface="Arial" panose="020B0604020202020204" pitchFamily="34" charset="0"/>
            </a:rPr>
            <a:t>Denn wir kämpfen nicht gegen Menschen, sondern gegen Mächte und Gewalten des Bösen, die über diese gottlose Welt herrschen und im Unsichtbaren ihr unheilvolles Wesen treiben.</a:t>
          </a:r>
          <a:endParaRPr lang="en-US" sz="2000" b="1" kern="1200" dirty="0">
            <a:latin typeface="Arial" panose="020B0604020202020204" pitchFamily="34" charset="0"/>
            <a:cs typeface="Arial" panose="020B0604020202020204" pitchFamily="34" charset="0"/>
          </a:endParaRPr>
        </a:p>
      </dsp:txBody>
      <dsp:txXfrm>
        <a:off x="5617213" y="2933544"/>
        <a:ext cx="4187891" cy="251273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de-DE"/>
              <a:t>Mastertitelformat bearbeiten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FD1C4689-B28D-4D3C-8B05-9ABB967E2A3E}" type="datetime1">
              <a:rPr lang="en-US" smtClean="0"/>
              <a:t>1/25/2026</a:t>
            </a:fld>
            <a:endParaRPr lang="en-US" dirty="0"/>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pPr/>
              <a:t>‹Nr.›</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358500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FD1C4689-B28D-4D3C-8B05-9ABB967E2A3E}" type="datetime1">
              <a:rPr lang="en-US" smtClean="0"/>
              <a:t>1/25/2026</a:t>
            </a:fld>
            <a:endParaRPr lang="en-US" dirty="0"/>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pPr/>
              <a:t>‹Nr.›</a:t>
            </a:fld>
            <a:endParaRPr lang="en-US" dirty="0"/>
          </a:p>
        </p:txBody>
      </p:sp>
    </p:spTree>
    <p:extLst>
      <p:ext uri="{BB962C8B-B14F-4D97-AF65-F5344CB8AC3E}">
        <p14:creationId xmlns:p14="http://schemas.microsoft.com/office/powerpoint/2010/main" val="158191386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FD1C4689-B28D-4D3C-8B05-9ABB967E2A3E}" type="datetime1">
              <a:rPr lang="en-US" smtClean="0"/>
              <a:t>1/25/2026</a:t>
            </a:fld>
            <a:endParaRPr lang="en-US" dirty="0"/>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pPr/>
              <a:t>‹Nr.›</a:t>
            </a:fld>
            <a:endParaRPr lang="en-US" dirty="0"/>
          </a:p>
        </p:txBody>
      </p:sp>
    </p:spTree>
    <p:extLst>
      <p:ext uri="{BB962C8B-B14F-4D97-AF65-F5344CB8AC3E}">
        <p14:creationId xmlns:p14="http://schemas.microsoft.com/office/powerpoint/2010/main" val="3880882151"/>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Photo 1">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612648" y="502920"/>
            <a:ext cx="5852160" cy="2953512"/>
          </a:xfrm>
        </p:spPr>
        <p:txBody>
          <a:bodyPr vert="horz" lIns="91440" tIns="45720" rIns="91440" bIns="45720" rtlCol="0" anchor="t">
            <a:normAutofit/>
          </a:bodyPr>
          <a:lstStyle>
            <a:lvl1pPr>
              <a:defRPr lang="en-US" sz="5400" dirty="0">
                <a:solidFill>
                  <a:schemeClr val="bg1"/>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612648" y="4544568"/>
            <a:ext cx="4681728" cy="1591056"/>
          </a:xfrm>
        </p:spPr>
        <p:txBody>
          <a:bodyPr vert="horz" lIns="91440" tIns="45720" rIns="91440" bIns="45720" rtlCol="0" anchor="ctr">
            <a:normAutofit/>
          </a:bodyPr>
          <a:lstStyle>
            <a:lvl1pPr marL="0" indent="0">
              <a:buNone/>
              <a:defRPr lang="en-US" sz="2000" dirty="0">
                <a:solidFill>
                  <a:schemeClr val="bg1"/>
                </a:solidFill>
              </a:defRPr>
            </a:lvl1pPr>
          </a:lstStyle>
          <a:p>
            <a:pPr lvl="0"/>
            <a:r>
              <a:rPr lang="en-US" dirty="0"/>
              <a:t>Click to edit Master subtitle style</a:t>
            </a:r>
          </a:p>
        </p:txBody>
      </p:sp>
      <p:sp>
        <p:nvSpPr>
          <p:cNvPr id="11" name="Footer Placeholder 10">
            <a:extLst>
              <a:ext uri="{FF2B5EF4-FFF2-40B4-BE49-F238E27FC236}">
                <a16:creationId xmlns:a16="http://schemas.microsoft.com/office/drawing/2014/main" id="{F98245A6-7E39-43E3-BB93-77F622756065}"/>
              </a:ext>
            </a:extLst>
          </p:cNvPr>
          <p:cNvSpPr>
            <a:spLocks noGrp="1"/>
          </p:cNvSpPr>
          <p:nvPr>
            <p:ph type="ftr" sz="quarter" idx="15"/>
          </p:nvPr>
        </p:nvSpPr>
        <p:spPr/>
        <p:txBody>
          <a:bodyPr/>
          <a:lstStyle>
            <a:lvl1pPr>
              <a:defRPr>
                <a:solidFill>
                  <a:schemeClr val="bg1"/>
                </a:solidFill>
              </a:defRPr>
            </a:lvl1pPr>
          </a:lstStyle>
          <a:p>
            <a:r>
              <a:rPr lang="en-US"/>
              <a:t>Sample Footer Text</a:t>
            </a:r>
            <a:endParaRPr lang="en-US" dirty="0"/>
          </a:p>
        </p:txBody>
      </p:sp>
      <p:sp>
        <p:nvSpPr>
          <p:cNvPr id="10" name="Date Placeholder 9">
            <a:extLst>
              <a:ext uri="{FF2B5EF4-FFF2-40B4-BE49-F238E27FC236}">
                <a16:creationId xmlns:a16="http://schemas.microsoft.com/office/drawing/2014/main" id="{00431E1F-9861-6E9A-6FDA-9450A0A9109C}"/>
              </a:ext>
            </a:extLst>
          </p:cNvPr>
          <p:cNvSpPr>
            <a:spLocks noGrp="1"/>
          </p:cNvSpPr>
          <p:nvPr>
            <p:ph type="dt" sz="half" idx="14"/>
          </p:nvPr>
        </p:nvSpPr>
        <p:spPr>
          <a:xfrm>
            <a:off x="4617720" y="6318504"/>
            <a:ext cx="2153412" cy="365760"/>
          </a:xfrm>
        </p:spPr>
        <p:txBody>
          <a:bodyPr/>
          <a:lstStyle>
            <a:lvl1pPr>
              <a:defRPr>
                <a:solidFill>
                  <a:schemeClr val="bg1"/>
                </a:solidFill>
              </a:defRPr>
            </a:lvl1pPr>
          </a:lstStyle>
          <a:p>
            <a:fld id="{D29CF56E-D922-4450-9794-8B0E1451F6EB}" type="datetime1">
              <a:rPr lang="en-US" smtClean="0"/>
              <a:t>1/25/2026</a:t>
            </a:fld>
            <a:endParaRPr lang="en-US" dirty="0"/>
          </a:p>
        </p:txBody>
      </p:sp>
      <p:sp>
        <p:nvSpPr>
          <p:cNvPr id="12" name="Slide Number Placeholder 11">
            <a:extLst>
              <a:ext uri="{FF2B5EF4-FFF2-40B4-BE49-F238E27FC236}">
                <a16:creationId xmlns:a16="http://schemas.microsoft.com/office/drawing/2014/main" id="{43C4D8A9-0078-62DC-A293-9B6083ED649D}"/>
              </a:ext>
            </a:extLst>
          </p:cNvPr>
          <p:cNvSpPr>
            <a:spLocks noGrp="1"/>
          </p:cNvSpPr>
          <p:nvPr>
            <p:ph type="sldNum" sz="quarter" idx="16"/>
          </p:nvPr>
        </p:nvSpPr>
        <p:spPr>
          <a:xfrm>
            <a:off x="6688836" y="6318504"/>
            <a:ext cx="493776" cy="365760"/>
          </a:xfrm>
        </p:spPr>
        <p:txBody>
          <a:bodyPr/>
          <a:lstStyle>
            <a:lvl1pPr>
              <a:defRPr>
                <a:solidFill>
                  <a:schemeClr val="bg1"/>
                </a:solidFill>
              </a:defRPr>
            </a:lvl1pPr>
          </a:lstStyle>
          <a:p>
            <a:fld id="{CC057153-B650-4DEB-B370-79DDCFDCE934}" type="slidenum">
              <a:rPr lang="en-US" smtClean="0"/>
              <a:pPr/>
              <a:t>‹Nr.›</a:t>
            </a:fld>
            <a:endParaRPr lang="en-US" dirty="0"/>
          </a:p>
        </p:txBody>
      </p:sp>
      <p:sp>
        <p:nvSpPr>
          <p:cNvPr id="9" name="Picture Placeholder 8">
            <a:extLst>
              <a:ext uri="{FF2B5EF4-FFF2-40B4-BE49-F238E27FC236}">
                <a16:creationId xmlns:a16="http://schemas.microsoft.com/office/drawing/2014/main" id="{37C87932-7DAB-7F93-5E51-7AEEA5AC7FEA}"/>
              </a:ext>
            </a:extLst>
          </p:cNvPr>
          <p:cNvSpPr>
            <a:spLocks noGrp="1"/>
          </p:cNvSpPr>
          <p:nvPr>
            <p:ph type="pic" sz="quarter" idx="13" hasCustomPrompt="1"/>
          </p:nvPr>
        </p:nvSpPr>
        <p:spPr>
          <a:xfrm>
            <a:off x="7534656" y="0"/>
            <a:ext cx="4654296" cy="6858000"/>
          </a:xfrm>
          <a:blipFill dpi="0" rotWithShape="1">
            <a:blip r:embed="rId2">
              <a:alphaModFix amt="70000"/>
            </a:blip>
            <a:srcRect/>
            <a:stretch>
              <a:fillRect/>
            </a:stretch>
          </a:blipFill>
        </p:spPr>
        <p:txBody>
          <a:bodyPr/>
          <a:lstStyle>
            <a:lvl1pPr marL="0" indent="0">
              <a:buNone/>
              <a:defRPr/>
            </a:lvl1pPr>
          </a:lstStyle>
          <a:p>
            <a:r>
              <a:rPr lang="en-US" dirty="0"/>
              <a:t>.</a:t>
            </a:r>
          </a:p>
        </p:txBody>
      </p:sp>
    </p:spTree>
    <p:extLst>
      <p:ext uri="{BB962C8B-B14F-4D97-AF65-F5344CB8AC3E}">
        <p14:creationId xmlns:p14="http://schemas.microsoft.com/office/powerpoint/2010/main" val="36492318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FD1C4689-B28D-4D3C-8B05-9ABB967E2A3E}" type="datetime1">
              <a:rPr lang="en-US" smtClean="0"/>
              <a:t>1/25/2026</a:t>
            </a:fld>
            <a:endParaRPr lang="en-US" dirty="0"/>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pPr/>
              <a:t>‹Nr.›</a:t>
            </a:fld>
            <a:endParaRPr lang="en-US" dirty="0"/>
          </a:p>
        </p:txBody>
      </p:sp>
    </p:spTree>
    <p:extLst>
      <p:ext uri="{BB962C8B-B14F-4D97-AF65-F5344CB8AC3E}">
        <p14:creationId xmlns:p14="http://schemas.microsoft.com/office/powerpoint/2010/main" val="4222089077"/>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de-DE"/>
              <a:t>Mastertitelformat bearbeiten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FD1C4689-B28D-4D3C-8B05-9ABB967E2A3E}" type="datetime1">
              <a:rPr lang="en-US" smtClean="0"/>
              <a:t>1/25/2026</a:t>
            </a:fld>
            <a:endParaRPr lang="en-US" dirty="0"/>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pPr/>
              <a:t>‹Nr.›</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508827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de-DE"/>
              <a:t>Mastertitelformat bearbeiten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FD1C4689-B28D-4D3C-8B05-9ABB967E2A3E}" type="datetime1">
              <a:rPr lang="en-US" smtClean="0"/>
              <a:t>1/25/2026</a:t>
            </a:fld>
            <a:endParaRPr lang="en-US" dirty="0"/>
          </a:p>
        </p:txBody>
      </p:sp>
      <p:sp>
        <p:nvSpPr>
          <p:cNvPr id="6" name="Footer Placeholder 5"/>
          <p:cNvSpPr>
            <a:spLocks noGrp="1"/>
          </p:cNvSpPr>
          <p:nvPr>
            <p:ph type="ftr" sz="quarter" idx="11"/>
          </p:nvPr>
        </p:nvSpPr>
        <p:spPr/>
        <p:txBody>
          <a:bodyPr/>
          <a:lstStyle/>
          <a:p>
            <a:r>
              <a:rPr lang="en-US"/>
              <a:t>Sample Footer Text</a:t>
            </a:r>
            <a:endParaRPr lang="en-US" dirty="0"/>
          </a:p>
        </p:txBody>
      </p:sp>
      <p:sp>
        <p:nvSpPr>
          <p:cNvPr id="7" name="Slide Number Placeholder 6"/>
          <p:cNvSpPr>
            <a:spLocks noGrp="1"/>
          </p:cNvSpPr>
          <p:nvPr>
            <p:ph type="sldNum" sz="quarter" idx="12"/>
          </p:nvPr>
        </p:nvSpPr>
        <p:spPr/>
        <p:txBody>
          <a:bodyPr/>
          <a:lstStyle/>
          <a:p>
            <a:fld id="{CC057153-B650-4DEB-B370-79DDCFDCE934}" type="slidenum">
              <a:rPr lang="en-US" smtClean="0"/>
              <a:pPr/>
              <a:t>‹Nr.›</a:t>
            </a:fld>
            <a:endParaRPr lang="en-US" dirty="0"/>
          </a:p>
        </p:txBody>
      </p:sp>
    </p:spTree>
    <p:extLst>
      <p:ext uri="{BB962C8B-B14F-4D97-AF65-F5344CB8AC3E}">
        <p14:creationId xmlns:p14="http://schemas.microsoft.com/office/powerpoint/2010/main" val="2817124647"/>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de-DE"/>
              <a:t>Mastertitelformat bearbeiten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1097280" y="2582334"/>
            <a:ext cx="4937760" cy="33782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217920" y="2582334"/>
            <a:ext cx="4937760" cy="33782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FD1C4689-B28D-4D3C-8B05-9ABB967E2A3E}" type="datetime1">
              <a:rPr lang="en-US" smtClean="0"/>
              <a:t>1/25/2026</a:t>
            </a:fld>
            <a:endParaRPr lang="en-US" dirty="0"/>
          </a:p>
        </p:txBody>
      </p:sp>
      <p:sp>
        <p:nvSpPr>
          <p:cNvPr id="8" name="Footer Placeholder 7"/>
          <p:cNvSpPr>
            <a:spLocks noGrp="1"/>
          </p:cNvSpPr>
          <p:nvPr>
            <p:ph type="ftr" sz="quarter" idx="11"/>
          </p:nvPr>
        </p:nvSpPr>
        <p:spPr/>
        <p:txBody>
          <a:bodyPr/>
          <a:lstStyle/>
          <a:p>
            <a:r>
              <a:rPr lang="en-US"/>
              <a:t>Sample Footer Text</a:t>
            </a:r>
            <a:endParaRPr lang="en-US" dirty="0"/>
          </a:p>
        </p:txBody>
      </p:sp>
      <p:sp>
        <p:nvSpPr>
          <p:cNvPr id="9" name="Slide Number Placeholder 8"/>
          <p:cNvSpPr>
            <a:spLocks noGrp="1"/>
          </p:cNvSpPr>
          <p:nvPr>
            <p:ph type="sldNum" sz="quarter" idx="12"/>
          </p:nvPr>
        </p:nvSpPr>
        <p:spPr/>
        <p:txBody>
          <a:bodyPr/>
          <a:lstStyle/>
          <a:p>
            <a:fld id="{CC057153-B650-4DEB-B370-79DDCFDCE934}" type="slidenum">
              <a:rPr lang="en-US" smtClean="0"/>
              <a:pPr/>
              <a:t>‹Nr.›</a:t>
            </a:fld>
            <a:endParaRPr lang="en-US" dirty="0"/>
          </a:p>
        </p:txBody>
      </p:sp>
    </p:spTree>
    <p:extLst>
      <p:ext uri="{BB962C8B-B14F-4D97-AF65-F5344CB8AC3E}">
        <p14:creationId xmlns:p14="http://schemas.microsoft.com/office/powerpoint/2010/main" val="190535540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FD1C4689-B28D-4D3C-8B05-9ABB967E2A3E}" type="datetime1">
              <a:rPr lang="en-US" smtClean="0"/>
              <a:t>1/25/2026</a:t>
            </a:fld>
            <a:endParaRPr lang="en-US" dirty="0"/>
          </a:p>
        </p:txBody>
      </p:sp>
      <p:sp>
        <p:nvSpPr>
          <p:cNvPr id="4" name="Footer Placeholder 3"/>
          <p:cNvSpPr>
            <a:spLocks noGrp="1"/>
          </p:cNvSpPr>
          <p:nvPr>
            <p:ph type="ftr" sz="quarter" idx="11"/>
          </p:nvPr>
        </p:nvSpPr>
        <p:spPr/>
        <p:txBody>
          <a:bodyPr/>
          <a:lstStyle/>
          <a:p>
            <a:r>
              <a:rPr lang="en-US"/>
              <a:t>Sample Footer Text</a:t>
            </a:r>
            <a:endParaRPr lang="en-US" dirty="0"/>
          </a:p>
        </p:txBody>
      </p:sp>
      <p:sp>
        <p:nvSpPr>
          <p:cNvPr id="5" name="Slide Number Placeholder 4"/>
          <p:cNvSpPr>
            <a:spLocks noGrp="1"/>
          </p:cNvSpPr>
          <p:nvPr>
            <p:ph type="sldNum" sz="quarter" idx="12"/>
          </p:nvPr>
        </p:nvSpPr>
        <p:spPr/>
        <p:txBody>
          <a:bodyPr/>
          <a:lstStyle/>
          <a:p>
            <a:fld id="{CC057153-B650-4DEB-B370-79DDCFDCE934}" type="slidenum">
              <a:rPr lang="en-US" smtClean="0"/>
              <a:pPr/>
              <a:t>‹Nr.›</a:t>
            </a:fld>
            <a:endParaRPr lang="en-US" dirty="0"/>
          </a:p>
        </p:txBody>
      </p:sp>
    </p:spTree>
    <p:extLst>
      <p:ext uri="{BB962C8B-B14F-4D97-AF65-F5344CB8AC3E}">
        <p14:creationId xmlns:p14="http://schemas.microsoft.com/office/powerpoint/2010/main" val="427331408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D1C4689-B28D-4D3C-8B05-9ABB967E2A3E}" type="datetime1">
              <a:rPr lang="en-US" smtClean="0"/>
              <a:t>1/25/2026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Sample Footer Text</a:t>
            </a:r>
            <a:endParaRPr lang="en-US" dirty="0"/>
          </a:p>
        </p:txBody>
      </p:sp>
      <p:sp>
        <p:nvSpPr>
          <p:cNvPr id="9" name="Slide Number Placeholder 8"/>
          <p:cNvSpPr>
            <a:spLocks noGrp="1"/>
          </p:cNvSpPr>
          <p:nvPr>
            <p:ph type="sldNum" sz="quarter" idx="12"/>
          </p:nvPr>
        </p:nvSpPr>
        <p:spPr/>
        <p:txBody>
          <a:bodyPr/>
          <a:lstStyle/>
          <a:p>
            <a:fld id="{CC057153-B650-4DEB-B370-79DDCFDCE934}" type="slidenum">
              <a:rPr lang="en-US" smtClean="0"/>
              <a:pPr/>
              <a:t>‹Nr.›</a:t>
            </a:fld>
            <a:endParaRPr lang="en-US" dirty="0"/>
          </a:p>
        </p:txBody>
      </p:sp>
    </p:spTree>
    <p:extLst>
      <p:ext uri="{BB962C8B-B14F-4D97-AF65-F5344CB8AC3E}">
        <p14:creationId xmlns:p14="http://schemas.microsoft.com/office/powerpoint/2010/main" val="2075788712"/>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de-DE"/>
              <a:t>Mastertitelformat bearbeiten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D1C4689-B28D-4D3C-8B05-9ABB967E2A3E}" type="datetime1">
              <a:rPr lang="en-US" smtClean="0"/>
              <a:t>1/25/2026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t>Sample Footer Text</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C057153-B650-4DEB-B370-79DDCFDCE934}" type="slidenum">
              <a:rPr lang="en-US" smtClean="0"/>
              <a:pPr/>
              <a:t>‹Nr.›</a:t>
            </a:fld>
            <a:endParaRPr lang="en-US" dirty="0"/>
          </a:p>
        </p:txBody>
      </p:sp>
    </p:spTree>
    <p:extLst>
      <p:ext uri="{BB962C8B-B14F-4D97-AF65-F5344CB8AC3E}">
        <p14:creationId xmlns:p14="http://schemas.microsoft.com/office/powerpoint/2010/main" val="875113460"/>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de-DE"/>
              <a:t>Mastertitelformat bearbeiten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FD1C4689-B28D-4D3C-8B05-9ABB967E2A3E}" type="datetime1">
              <a:rPr lang="en-US" smtClean="0"/>
              <a:t>1/25/2026</a:t>
            </a:fld>
            <a:endParaRPr lang="en-US" dirty="0"/>
          </a:p>
        </p:txBody>
      </p:sp>
      <p:sp>
        <p:nvSpPr>
          <p:cNvPr id="6" name="Footer Placeholder 5"/>
          <p:cNvSpPr>
            <a:spLocks noGrp="1"/>
          </p:cNvSpPr>
          <p:nvPr>
            <p:ph type="ftr" sz="quarter" idx="11"/>
          </p:nvPr>
        </p:nvSpPr>
        <p:spPr/>
        <p:txBody>
          <a:bodyPr/>
          <a:lstStyle/>
          <a:p>
            <a:r>
              <a:rPr lang="en-US"/>
              <a:t>Sample Footer Text</a:t>
            </a:r>
            <a:endParaRPr lang="en-US" dirty="0"/>
          </a:p>
        </p:txBody>
      </p:sp>
      <p:sp>
        <p:nvSpPr>
          <p:cNvPr id="7" name="Slide Number Placeholder 6"/>
          <p:cNvSpPr>
            <a:spLocks noGrp="1"/>
          </p:cNvSpPr>
          <p:nvPr>
            <p:ph type="sldNum" sz="quarter" idx="12"/>
          </p:nvPr>
        </p:nvSpPr>
        <p:spPr/>
        <p:txBody>
          <a:bodyPr/>
          <a:lstStyle/>
          <a:p>
            <a:fld id="{CC057153-B650-4DEB-B370-79DDCFDCE934}" type="slidenum">
              <a:rPr lang="en-US" smtClean="0"/>
              <a:pPr/>
              <a:t>‹Nr.›</a:t>
            </a:fld>
            <a:endParaRPr lang="en-US" dirty="0"/>
          </a:p>
        </p:txBody>
      </p:sp>
    </p:spTree>
    <p:extLst>
      <p:ext uri="{BB962C8B-B14F-4D97-AF65-F5344CB8AC3E}">
        <p14:creationId xmlns:p14="http://schemas.microsoft.com/office/powerpoint/2010/main" val="251243892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de-DE"/>
              <a:t>Mastertitelformat bearbeiten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D1C4689-B28D-4D3C-8B05-9ABB967E2A3E}" type="datetime1">
              <a:rPr lang="en-US" smtClean="0"/>
              <a:t>1/25/2026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Sample Footer Text</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C057153-B650-4DEB-B370-79DDCFDCE934}" type="slidenum">
              <a:rPr lang="en-US" smtClean="0"/>
              <a:pPr/>
              <a:t>‹Nr.›</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2247035"/>
      </p:ext>
    </p:extLst>
  </p:cSld>
  <p:clrMap bg1="lt1" tx1="dk1" bg2="lt2" tx2="dk2" accent1="accent1" accent2="accent2" accent3="accent3" accent4="accent4" accent5="accent5" accent6="accent6" hlink="hlink" folHlink="folHlink"/>
  <p:sldLayoutIdLst>
    <p:sldLayoutId id="2147483980" r:id="rId1"/>
    <p:sldLayoutId id="2147483981" r:id="rId2"/>
    <p:sldLayoutId id="2147483982" r:id="rId3"/>
    <p:sldLayoutId id="2147483983" r:id="rId4"/>
    <p:sldLayoutId id="2147483984" r:id="rId5"/>
    <p:sldLayoutId id="2147483985" r:id="rId6"/>
    <p:sldLayoutId id="2147483986" r:id="rId7"/>
    <p:sldLayoutId id="2147483987" r:id="rId8"/>
    <p:sldLayoutId id="2147483988" r:id="rId9"/>
    <p:sldLayoutId id="2147483989" r:id="rId10"/>
    <p:sldLayoutId id="2147483990" r:id="rId11"/>
    <p:sldLayoutId id="2147483991" r:id="rId12"/>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bible.com/de/bible/compare/MAT.28.18-19"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bible.com/de/bible/compare/ACT.1.8"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3BD433-C0B2-7762-4017-CFB49C48AE9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440D7BC-68C7-CB90-9822-46C27DE8B9D5}"/>
              </a:ext>
            </a:extLst>
          </p:cNvPr>
          <p:cNvSpPr>
            <a:spLocks noGrp="1"/>
          </p:cNvSpPr>
          <p:nvPr>
            <p:ph type="ctrTitle"/>
          </p:nvPr>
        </p:nvSpPr>
        <p:spPr>
          <a:xfrm>
            <a:off x="965201" y="643467"/>
            <a:ext cx="6255026" cy="5054008"/>
          </a:xfrm>
        </p:spPr>
        <p:txBody>
          <a:bodyPr vert="horz" lIns="91440" tIns="45720" rIns="91440" bIns="45720" rtlCol="0" anchor="ctr">
            <a:normAutofit/>
          </a:bodyPr>
          <a:lstStyle/>
          <a:p>
            <a:pPr algn="ctr"/>
            <a:r>
              <a:rPr lang="en-US" sz="6800" dirty="0">
                <a:solidFill>
                  <a:schemeClr val="tx1">
                    <a:lumMod val="85000"/>
                    <a:lumOff val="15000"/>
                  </a:schemeClr>
                </a:solidFill>
                <a:latin typeface="Arial" panose="020B0604020202020204" pitchFamily="34" charset="0"/>
                <a:cs typeface="Arial" panose="020B0604020202020204" pitchFamily="34" charset="0"/>
              </a:rPr>
              <a:t>Herrscher und Herrschaft</a:t>
            </a:r>
            <a:br>
              <a:rPr lang="en-US" sz="6800" dirty="0">
                <a:solidFill>
                  <a:schemeClr val="tx1">
                    <a:lumMod val="85000"/>
                    <a:lumOff val="15000"/>
                  </a:schemeClr>
                </a:solidFill>
                <a:latin typeface="Arial" panose="020B0604020202020204" pitchFamily="34" charset="0"/>
                <a:cs typeface="Arial" panose="020B0604020202020204" pitchFamily="34" charset="0"/>
              </a:rPr>
            </a:br>
            <a:endParaRPr lang="en-US" sz="68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3" name="Untertitel 2">
            <a:extLst>
              <a:ext uri="{FF2B5EF4-FFF2-40B4-BE49-F238E27FC236}">
                <a16:creationId xmlns:a16="http://schemas.microsoft.com/office/drawing/2014/main" id="{933E613B-0BAF-AAEA-B2B8-A1F588A70982}"/>
              </a:ext>
            </a:extLst>
          </p:cNvPr>
          <p:cNvSpPr>
            <a:spLocks noGrp="1"/>
          </p:cNvSpPr>
          <p:nvPr>
            <p:ph type="subTitle" idx="1"/>
          </p:nvPr>
        </p:nvSpPr>
        <p:spPr>
          <a:xfrm>
            <a:off x="7870995" y="3429000"/>
            <a:ext cx="3341488" cy="2268474"/>
          </a:xfrm>
        </p:spPr>
        <p:txBody>
          <a:bodyPr vert="horz" lIns="91440" tIns="45720" rIns="91440" bIns="45720" rtlCol="0" anchor="ctr">
            <a:normAutofit/>
          </a:bodyPr>
          <a:lstStyle/>
          <a:p>
            <a:pPr algn="ctr"/>
            <a:endParaRPr lang="en-US" sz="2400" b="1" cap="all" spc="200" dirty="0">
              <a:solidFill>
                <a:schemeClr val="tx2"/>
              </a:solidFill>
              <a:latin typeface="Arial" panose="020B0604020202020204" pitchFamily="34" charset="0"/>
              <a:cs typeface="Arial" panose="020B0604020202020204" pitchFamily="34" charset="0"/>
            </a:endParaRPr>
          </a:p>
        </p:txBody>
      </p:sp>
      <p:pic>
        <p:nvPicPr>
          <p:cNvPr id="1026" name="Picture 2" descr="Cartoonschlägerei Stock Vektor Art und mehr Bilder von Kämpfen - Kämpfen,  Comic - Kunstwerk, Wolke - iStock">
            <a:extLst>
              <a:ext uri="{FF2B5EF4-FFF2-40B4-BE49-F238E27FC236}">
                <a16:creationId xmlns:a16="http://schemas.microsoft.com/office/drawing/2014/main" id="{C2226F05-309C-FFB9-2D60-B7B2E1DCFE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32076" y="2761885"/>
            <a:ext cx="2219325" cy="2066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1954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par>
                                <p:cTn id="11" presetID="53" presetClass="entr" presetSubtype="16" fill="hold" nodeType="withEffect">
                                  <p:stCondLst>
                                    <p:cond delay="0"/>
                                  </p:stCondLst>
                                  <p:childTnLst>
                                    <p:set>
                                      <p:cBhvr>
                                        <p:cTn id="12" dur="1" fill="hold">
                                          <p:stCondLst>
                                            <p:cond delay="0"/>
                                          </p:stCondLst>
                                        </p:cTn>
                                        <p:tgtEl>
                                          <p:spTgt spid="1026"/>
                                        </p:tgtEl>
                                        <p:attrNameLst>
                                          <p:attrName>style.visibility</p:attrName>
                                        </p:attrNameLst>
                                      </p:cBhvr>
                                      <p:to>
                                        <p:strVal val="visible"/>
                                      </p:to>
                                    </p:set>
                                    <p:anim calcmode="lin" valueType="num">
                                      <p:cBhvr>
                                        <p:cTn id="13" dur="500" fill="hold"/>
                                        <p:tgtEl>
                                          <p:spTgt spid="1026"/>
                                        </p:tgtEl>
                                        <p:attrNameLst>
                                          <p:attrName>ppt_w</p:attrName>
                                        </p:attrNameLst>
                                      </p:cBhvr>
                                      <p:tavLst>
                                        <p:tav tm="0">
                                          <p:val>
                                            <p:fltVal val="0"/>
                                          </p:val>
                                        </p:tav>
                                        <p:tav tm="100000">
                                          <p:val>
                                            <p:strVal val="#ppt_w"/>
                                          </p:val>
                                        </p:tav>
                                      </p:tavLst>
                                    </p:anim>
                                    <p:anim calcmode="lin" valueType="num">
                                      <p:cBhvr>
                                        <p:cTn id="14" dur="500" fill="hold"/>
                                        <p:tgtEl>
                                          <p:spTgt spid="1026"/>
                                        </p:tgtEl>
                                        <p:attrNameLst>
                                          <p:attrName>ppt_h</p:attrName>
                                        </p:attrNameLst>
                                      </p:cBhvr>
                                      <p:tavLst>
                                        <p:tav tm="0">
                                          <p:val>
                                            <p:fltVal val="0"/>
                                          </p:val>
                                        </p:tav>
                                        <p:tav tm="100000">
                                          <p:val>
                                            <p:strVal val="#ppt_h"/>
                                          </p:val>
                                        </p:tav>
                                      </p:tavLst>
                                    </p:anim>
                                    <p:animEffect transition="in" filter="fade">
                                      <p:cBhvr>
                                        <p:cTn id="15" dur="500"/>
                                        <p:tgtEl>
                                          <p:spTgt spid="1026"/>
                                        </p:tgtEl>
                                      </p:cBhvr>
                                    </p:animEffect>
                                  </p:childTnLst>
                                </p:cTn>
                              </p:par>
                            </p:childTnLst>
                          </p:cTn>
                        </p:par>
                        <p:par>
                          <p:cTn id="16" fill="hold">
                            <p:stCondLst>
                              <p:cond delay="1000"/>
                            </p:stCondLst>
                            <p:childTnLst>
                              <p:par>
                                <p:cTn id="17" presetID="31" presetClass="entr" presetSubtype="0" fill="hold" grpId="0" nodeType="afterEffect" nodePh="1">
                                  <p:stCondLst>
                                    <p:cond delay="0"/>
                                  </p:stCondLst>
                                  <p:endCondLst>
                                    <p:cond evt="begin" delay="0">
                                      <p:tn val="17"/>
                                    </p:cond>
                                  </p:end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0"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1" dur="2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5DD15-CDFC-74F6-7399-3E06C1755FF5}"/>
            </a:ext>
          </a:extLst>
        </p:cNvPr>
        <p:cNvGrpSpPr/>
        <p:nvPr/>
      </p:nvGrpSpPr>
      <p:grpSpPr>
        <a:xfrm>
          <a:off x="0" y="0"/>
          <a:ext cx="0" cy="0"/>
          <a:chOff x="0" y="0"/>
          <a:chExt cx="0" cy="0"/>
        </a:xfrm>
      </p:grpSpPr>
      <p:sp>
        <p:nvSpPr>
          <p:cNvPr id="20" name="Textfeld 19">
            <a:extLst>
              <a:ext uri="{FF2B5EF4-FFF2-40B4-BE49-F238E27FC236}">
                <a16:creationId xmlns:a16="http://schemas.microsoft.com/office/drawing/2014/main" id="{F754D3FD-8B3F-92F8-205F-7FD1E46B6945}"/>
              </a:ext>
            </a:extLst>
          </p:cNvPr>
          <p:cNvSpPr txBox="1"/>
          <p:nvPr/>
        </p:nvSpPr>
        <p:spPr>
          <a:xfrm>
            <a:off x="0" y="118967"/>
            <a:ext cx="12192000" cy="1015663"/>
          </a:xfrm>
          <a:prstGeom prst="rect">
            <a:avLst/>
          </a:prstGeom>
          <a:noFill/>
        </p:spPr>
        <p:txBody>
          <a:bodyPr wrap="square" rtlCol="0">
            <a:spAutoFit/>
          </a:bodyPr>
          <a:lstStyle/>
          <a:p>
            <a:pPr algn="ctr"/>
            <a:r>
              <a:rPr lang="de-DE" sz="6000" b="1" u="sng" dirty="0">
                <a:solidFill>
                  <a:schemeClr val="accent1">
                    <a:lumMod val="20000"/>
                    <a:lumOff val="80000"/>
                  </a:schemeClr>
                </a:solidFill>
                <a:latin typeface="Arial" panose="020B0604020202020204" pitchFamily="34" charset="0"/>
                <a:cs typeface="Arial" panose="020B0604020202020204" pitchFamily="34" charset="0"/>
              </a:rPr>
              <a:t>Pyramide der </a:t>
            </a:r>
            <a:r>
              <a:rPr lang="de-DE" sz="6000" b="1" u="sng" dirty="0">
                <a:solidFill>
                  <a:srgbClr val="FF0000"/>
                </a:solidFill>
                <a:latin typeface="Arial" panose="020B0604020202020204" pitchFamily="34" charset="0"/>
                <a:cs typeface="Arial" panose="020B0604020202020204" pitchFamily="34" charset="0"/>
              </a:rPr>
              <a:t>Herrschaft</a:t>
            </a:r>
          </a:p>
        </p:txBody>
      </p:sp>
      <p:sp>
        <p:nvSpPr>
          <p:cNvPr id="2" name="Inhaltsplatzhalter 2">
            <a:extLst>
              <a:ext uri="{FF2B5EF4-FFF2-40B4-BE49-F238E27FC236}">
                <a16:creationId xmlns:a16="http://schemas.microsoft.com/office/drawing/2014/main" id="{173B13F3-FCD2-967F-6802-650C6B6B0E27}"/>
              </a:ext>
            </a:extLst>
          </p:cNvPr>
          <p:cNvSpPr txBox="1">
            <a:spLocks/>
          </p:cNvSpPr>
          <p:nvPr/>
        </p:nvSpPr>
        <p:spPr>
          <a:xfrm>
            <a:off x="685799" y="2380996"/>
            <a:ext cx="10930467" cy="3489226"/>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lvl="1" algn="ctr">
              <a:buFont typeface="Wingdings" panose="05000000000000000000" pitchFamily="2" charset="2"/>
              <a:buChar char="v"/>
            </a:pPr>
            <a:r>
              <a:rPr lang="de-DE" sz="4000" dirty="0">
                <a:latin typeface="Arial" panose="020B0604020202020204" pitchFamily="34" charset="0"/>
                <a:cs typeface="Arial" panose="020B0604020202020204" pitchFamily="34" charset="0"/>
              </a:rPr>
              <a:t>Weltliche Herrscher Herrschaft</a:t>
            </a:r>
          </a:p>
          <a:p>
            <a:pPr lvl="1" algn="ctr">
              <a:buFont typeface="Wingdings" panose="05000000000000000000" pitchFamily="2" charset="2"/>
              <a:buChar char="v"/>
            </a:pPr>
            <a:endParaRPr lang="de-DE" sz="4000" dirty="0">
              <a:latin typeface="Arial" panose="020B0604020202020204" pitchFamily="34" charset="0"/>
              <a:cs typeface="Arial" panose="020B0604020202020204" pitchFamily="34" charset="0"/>
            </a:endParaRPr>
          </a:p>
          <a:p>
            <a:pPr lvl="2">
              <a:buFont typeface="Wingdings" panose="05000000000000000000" pitchFamily="2" charset="2"/>
              <a:buChar char="§"/>
            </a:pPr>
            <a:r>
              <a:rPr lang="de-DE" sz="2600" dirty="0">
                <a:latin typeface="Arial" panose="020B0604020202020204" pitchFamily="34" charset="0"/>
                <a:cs typeface="Arial" panose="020B0604020202020204" pitchFamily="34" charset="0"/>
              </a:rPr>
              <a:t>Beansprucht Herrschaft über Personen, Gebiete und Dinge</a:t>
            </a:r>
          </a:p>
          <a:p>
            <a:pPr lvl="2">
              <a:buFont typeface="Wingdings" panose="05000000000000000000" pitchFamily="2" charset="2"/>
              <a:buChar char="§"/>
            </a:pPr>
            <a:r>
              <a:rPr lang="de-DE" sz="2600" dirty="0">
                <a:latin typeface="Arial" panose="020B0604020202020204" pitchFamily="34" charset="0"/>
                <a:cs typeface="Arial" panose="020B0604020202020204" pitchFamily="34" charset="0"/>
              </a:rPr>
              <a:t>Besteht ausschließlich in der Anerkennung des Anspruchs</a:t>
            </a:r>
          </a:p>
          <a:p>
            <a:pPr marL="914400" lvl="2" indent="0">
              <a:buNone/>
            </a:pPr>
            <a:r>
              <a:rPr lang="de-DE" dirty="0">
                <a:latin typeface="Arial" panose="020B0604020202020204" pitchFamily="34" charset="0"/>
                <a:cs typeface="Arial" panose="020B0604020202020204" pitchFamily="34" charset="0"/>
              </a:rPr>
              <a:t>(Anspruchsgrundlage </a:t>
            </a:r>
            <a:r>
              <a:rPr lang="de-DE" dirty="0">
                <a:highlight>
                  <a:srgbClr val="FFFF00"/>
                </a:highlight>
                <a:latin typeface="Arial" panose="020B0604020202020204" pitchFamily="34" charset="0"/>
                <a:cs typeface="Arial" panose="020B0604020202020204" pitchFamily="34" charset="0"/>
              </a:rPr>
              <a:t>Erb</a:t>
            </a:r>
            <a:r>
              <a:rPr lang="de-DE" dirty="0">
                <a:latin typeface="Arial" panose="020B0604020202020204" pitchFamily="34" charset="0"/>
                <a:cs typeface="Arial" panose="020B0604020202020204" pitchFamily="34" charset="0"/>
              </a:rPr>
              <a:t>prinz oder durch demokratische Wahl)</a:t>
            </a:r>
          </a:p>
          <a:p>
            <a:pPr lvl="2">
              <a:buFont typeface="Wingdings" panose="05000000000000000000" pitchFamily="2" charset="2"/>
              <a:buChar char="§"/>
            </a:pPr>
            <a:r>
              <a:rPr lang="de-DE" sz="2600" dirty="0">
                <a:latin typeface="Arial" panose="020B0604020202020204" pitchFamily="34" charset="0"/>
                <a:cs typeface="Arial" panose="020B0604020202020204" pitchFamily="34" charset="0"/>
              </a:rPr>
              <a:t>Beendigung durch Trennung möglich</a:t>
            </a:r>
          </a:p>
          <a:p>
            <a:pPr lvl="2">
              <a:buFont typeface="Wingdings" panose="05000000000000000000" pitchFamily="2" charset="2"/>
              <a:buChar char="§"/>
            </a:pPr>
            <a:r>
              <a:rPr lang="de-DE" sz="2600" dirty="0">
                <a:latin typeface="Arial" panose="020B0604020202020204" pitchFamily="34" charset="0"/>
                <a:cs typeface="Arial" panose="020B0604020202020204" pitchFamily="34" charset="0"/>
              </a:rPr>
              <a:t>Jedoch steht seid Adam und Eva immer eine geistliche Herrschaft dahinter!</a:t>
            </a:r>
          </a:p>
          <a:p>
            <a:pPr lvl="1"/>
            <a:endParaRPr lang="de-DE" sz="3300" dirty="0">
              <a:latin typeface="Dreaming Outloud Pro" panose="03050502040302030504" pitchFamily="66" charset="0"/>
              <a:cs typeface="Dreaming Outloud Pro" panose="03050502040302030504" pitchFamily="66" charset="0"/>
            </a:endParaRPr>
          </a:p>
        </p:txBody>
      </p:sp>
    </p:spTree>
    <p:extLst>
      <p:ext uri="{BB962C8B-B14F-4D97-AF65-F5344CB8AC3E}">
        <p14:creationId xmlns:p14="http://schemas.microsoft.com/office/powerpoint/2010/main" val="42261397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0FECC-60F7-F077-BF97-0780A01ADE54}"/>
            </a:ext>
          </a:extLst>
        </p:cNvPr>
        <p:cNvGrpSpPr/>
        <p:nvPr/>
      </p:nvGrpSpPr>
      <p:grpSpPr>
        <a:xfrm>
          <a:off x="0" y="0"/>
          <a:ext cx="0" cy="0"/>
          <a:chOff x="0" y="0"/>
          <a:chExt cx="0" cy="0"/>
        </a:xfrm>
      </p:grpSpPr>
      <p:sp>
        <p:nvSpPr>
          <p:cNvPr id="20" name="Textfeld 19">
            <a:extLst>
              <a:ext uri="{FF2B5EF4-FFF2-40B4-BE49-F238E27FC236}">
                <a16:creationId xmlns:a16="http://schemas.microsoft.com/office/drawing/2014/main" id="{3E207733-4B0B-4EE5-74FB-D8D2EACAD275}"/>
              </a:ext>
            </a:extLst>
          </p:cNvPr>
          <p:cNvSpPr txBox="1"/>
          <p:nvPr/>
        </p:nvSpPr>
        <p:spPr>
          <a:xfrm>
            <a:off x="0" y="118967"/>
            <a:ext cx="12192000" cy="1015663"/>
          </a:xfrm>
          <a:prstGeom prst="rect">
            <a:avLst/>
          </a:prstGeom>
          <a:noFill/>
        </p:spPr>
        <p:txBody>
          <a:bodyPr wrap="square" rtlCol="0">
            <a:spAutoFit/>
          </a:bodyPr>
          <a:lstStyle/>
          <a:p>
            <a:pPr algn="ctr"/>
            <a:r>
              <a:rPr lang="de-DE" sz="6000" b="1" u="sng" dirty="0">
                <a:solidFill>
                  <a:schemeClr val="accent1">
                    <a:lumMod val="20000"/>
                    <a:lumOff val="80000"/>
                  </a:schemeClr>
                </a:solidFill>
                <a:latin typeface="Arial" panose="020B0604020202020204" pitchFamily="34" charset="0"/>
                <a:cs typeface="Arial" panose="020B0604020202020204" pitchFamily="34" charset="0"/>
              </a:rPr>
              <a:t>Pyramide der </a:t>
            </a:r>
            <a:r>
              <a:rPr lang="de-DE" sz="6000" b="1" u="sng" dirty="0">
                <a:solidFill>
                  <a:srgbClr val="FF0000"/>
                </a:solidFill>
                <a:latin typeface="Arial" panose="020B0604020202020204" pitchFamily="34" charset="0"/>
                <a:cs typeface="Arial" panose="020B0604020202020204" pitchFamily="34" charset="0"/>
              </a:rPr>
              <a:t>Herrschaft</a:t>
            </a:r>
          </a:p>
        </p:txBody>
      </p:sp>
      <p:sp>
        <p:nvSpPr>
          <p:cNvPr id="2" name="Inhaltsplatzhalter 2">
            <a:extLst>
              <a:ext uri="{FF2B5EF4-FFF2-40B4-BE49-F238E27FC236}">
                <a16:creationId xmlns:a16="http://schemas.microsoft.com/office/drawing/2014/main" id="{EA5B571C-593E-17A4-8E96-DC193538BAD4}"/>
              </a:ext>
            </a:extLst>
          </p:cNvPr>
          <p:cNvSpPr txBox="1">
            <a:spLocks/>
          </p:cNvSpPr>
          <p:nvPr/>
        </p:nvSpPr>
        <p:spPr>
          <a:xfrm>
            <a:off x="685799" y="2380996"/>
            <a:ext cx="10930467" cy="2114804"/>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lvl="1" algn="ctr">
              <a:buFont typeface="Wingdings" panose="05000000000000000000" pitchFamily="2" charset="2"/>
              <a:buChar char="v"/>
            </a:pPr>
            <a:r>
              <a:rPr lang="de-DE" sz="4000" dirty="0">
                <a:latin typeface="Arial" panose="020B0604020202020204" pitchFamily="34" charset="0"/>
                <a:cs typeface="Arial" panose="020B0604020202020204" pitchFamily="34" charset="0"/>
              </a:rPr>
              <a:t>Geistliche Herrschaft</a:t>
            </a:r>
          </a:p>
          <a:p>
            <a:pPr lvl="1" algn="ctr">
              <a:buFont typeface="Wingdings" panose="05000000000000000000" pitchFamily="2" charset="2"/>
              <a:buChar char="v"/>
            </a:pPr>
            <a:endParaRPr lang="de-DE" sz="4000" dirty="0">
              <a:latin typeface="Arial" panose="020B0604020202020204" pitchFamily="34" charset="0"/>
              <a:cs typeface="Arial" panose="020B0604020202020204" pitchFamily="34" charset="0"/>
            </a:endParaRPr>
          </a:p>
          <a:p>
            <a:pPr lvl="1"/>
            <a:r>
              <a:rPr lang="de-DE" sz="3300" dirty="0">
                <a:latin typeface="Arial" panose="020B0604020202020204" pitchFamily="34" charset="0"/>
                <a:cs typeface="Arial" panose="020B0604020202020204" pitchFamily="34" charset="0"/>
              </a:rPr>
              <a:t>bezeichnet Mächte und Kräfte, welche geistliche Autorität über uns ausüben und uns dazu bringen Dinge zu tun, die wir eigentlich nicht tun sollten. </a:t>
            </a:r>
          </a:p>
        </p:txBody>
      </p:sp>
      <p:sp>
        <p:nvSpPr>
          <p:cNvPr id="4" name="Inhaltsplatzhalter 2">
            <a:extLst>
              <a:ext uri="{FF2B5EF4-FFF2-40B4-BE49-F238E27FC236}">
                <a16:creationId xmlns:a16="http://schemas.microsoft.com/office/drawing/2014/main" id="{6D646B88-B9C7-A110-EDD6-3333B71DE9EF}"/>
              </a:ext>
            </a:extLst>
          </p:cNvPr>
          <p:cNvSpPr txBox="1">
            <a:spLocks/>
          </p:cNvSpPr>
          <p:nvPr/>
        </p:nvSpPr>
        <p:spPr>
          <a:xfrm>
            <a:off x="685798" y="4476044"/>
            <a:ext cx="10930467" cy="8636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lvl="1"/>
            <a:r>
              <a:rPr lang="de-DE" sz="2800" dirty="0">
                <a:latin typeface="Arial" panose="020B0604020202020204" pitchFamily="34" charset="0"/>
                <a:cs typeface="Arial" panose="020B0604020202020204" pitchFamily="34" charset="0"/>
              </a:rPr>
              <a:t>Macht ist per Definition die Fähigkeit Einfluss auf andere auszuüben auch gegen deren Willen. </a:t>
            </a:r>
          </a:p>
        </p:txBody>
      </p:sp>
      <p:sp>
        <p:nvSpPr>
          <p:cNvPr id="5" name="Inhaltsplatzhalter 2">
            <a:extLst>
              <a:ext uri="{FF2B5EF4-FFF2-40B4-BE49-F238E27FC236}">
                <a16:creationId xmlns:a16="http://schemas.microsoft.com/office/drawing/2014/main" id="{6222312E-C327-ABCC-E8B2-AD7F81C10E5A}"/>
              </a:ext>
            </a:extLst>
          </p:cNvPr>
          <p:cNvSpPr txBox="1">
            <a:spLocks/>
          </p:cNvSpPr>
          <p:nvPr/>
        </p:nvSpPr>
        <p:spPr>
          <a:xfrm>
            <a:off x="685797" y="5401394"/>
            <a:ext cx="10930467" cy="863600"/>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lvl="1"/>
            <a:r>
              <a:rPr lang="de-DE" sz="2800" dirty="0">
                <a:latin typeface="Arial" panose="020B0604020202020204" pitchFamily="34" charset="0"/>
                <a:cs typeface="Arial" panose="020B0604020202020204" pitchFamily="34" charset="0"/>
              </a:rPr>
              <a:t>Unser Wille (seelische Willenskräfte) ist Teil unseres Verstandes. </a:t>
            </a:r>
          </a:p>
          <a:p>
            <a:pPr lvl="2"/>
            <a:r>
              <a:rPr lang="de-DE" sz="2600" dirty="0">
                <a:latin typeface="Arial" panose="020B0604020202020204" pitchFamily="34" charset="0"/>
                <a:cs typeface="Arial" panose="020B0604020202020204" pitchFamily="34" charset="0"/>
              </a:rPr>
              <a:t>Es ist niemals unser Verstand, der den Feind überwindet.</a:t>
            </a:r>
          </a:p>
          <a:p>
            <a:pPr lvl="2"/>
            <a:r>
              <a:rPr lang="de-DE" sz="2600" dirty="0">
                <a:latin typeface="Arial" panose="020B0604020202020204" pitchFamily="34" charset="0"/>
                <a:cs typeface="Arial" panose="020B0604020202020204" pitchFamily="34" charset="0"/>
              </a:rPr>
              <a:t>Es ist der neue wiedergeborene Mensch durch Christus</a:t>
            </a:r>
          </a:p>
        </p:txBody>
      </p:sp>
    </p:spTree>
    <p:extLst>
      <p:ext uri="{BB962C8B-B14F-4D97-AF65-F5344CB8AC3E}">
        <p14:creationId xmlns:p14="http://schemas.microsoft.com/office/powerpoint/2010/main" val="311510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7C4E1E-7070-E518-A88D-C66D2C043D8C}"/>
            </a:ext>
          </a:extLst>
        </p:cNvPr>
        <p:cNvGrpSpPr/>
        <p:nvPr/>
      </p:nvGrpSpPr>
      <p:grpSpPr>
        <a:xfrm>
          <a:off x="0" y="0"/>
          <a:ext cx="0" cy="0"/>
          <a:chOff x="0" y="0"/>
          <a:chExt cx="0" cy="0"/>
        </a:xfrm>
      </p:grpSpPr>
      <p:sp>
        <p:nvSpPr>
          <p:cNvPr id="20" name="Textfeld 19">
            <a:extLst>
              <a:ext uri="{FF2B5EF4-FFF2-40B4-BE49-F238E27FC236}">
                <a16:creationId xmlns:a16="http://schemas.microsoft.com/office/drawing/2014/main" id="{90F2E44B-F280-D5D1-6681-AF4303995B9D}"/>
              </a:ext>
            </a:extLst>
          </p:cNvPr>
          <p:cNvSpPr txBox="1"/>
          <p:nvPr/>
        </p:nvSpPr>
        <p:spPr>
          <a:xfrm>
            <a:off x="0" y="118967"/>
            <a:ext cx="12192000" cy="1015663"/>
          </a:xfrm>
          <a:prstGeom prst="rect">
            <a:avLst/>
          </a:prstGeom>
          <a:noFill/>
        </p:spPr>
        <p:txBody>
          <a:bodyPr wrap="square" rtlCol="0">
            <a:spAutoFit/>
          </a:bodyPr>
          <a:lstStyle/>
          <a:p>
            <a:pPr algn="ctr"/>
            <a:r>
              <a:rPr lang="de-DE" sz="6000" b="1" u="sng" dirty="0">
                <a:solidFill>
                  <a:schemeClr val="accent1">
                    <a:lumMod val="20000"/>
                    <a:lumOff val="80000"/>
                  </a:schemeClr>
                </a:solidFill>
                <a:latin typeface="Arial" panose="020B0604020202020204" pitchFamily="34" charset="0"/>
                <a:cs typeface="Arial" panose="020B0604020202020204" pitchFamily="34" charset="0"/>
              </a:rPr>
              <a:t>Pyramide der </a:t>
            </a:r>
            <a:r>
              <a:rPr lang="de-DE" sz="6000" b="1" u="sng" dirty="0">
                <a:solidFill>
                  <a:srgbClr val="FF0000"/>
                </a:solidFill>
                <a:latin typeface="Arial" panose="020B0604020202020204" pitchFamily="34" charset="0"/>
                <a:cs typeface="Arial" panose="020B0604020202020204" pitchFamily="34" charset="0"/>
              </a:rPr>
              <a:t>Herrschaft</a:t>
            </a:r>
          </a:p>
        </p:txBody>
      </p:sp>
      <p:sp>
        <p:nvSpPr>
          <p:cNvPr id="2" name="Inhaltsplatzhalter 2">
            <a:extLst>
              <a:ext uri="{FF2B5EF4-FFF2-40B4-BE49-F238E27FC236}">
                <a16:creationId xmlns:a16="http://schemas.microsoft.com/office/drawing/2014/main" id="{F2AE9DF1-5506-E28A-AC9B-A3B57E4498AB}"/>
              </a:ext>
            </a:extLst>
          </p:cNvPr>
          <p:cNvSpPr txBox="1">
            <a:spLocks/>
          </p:cNvSpPr>
          <p:nvPr/>
        </p:nvSpPr>
        <p:spPr>
          <a:xfrm>
            <a:off x="755826" y="2596585"/>
            <a:ext cx="10930467" cy="2518382"/>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lvl="1" algn="ctr">
              <a:buFont typeface="Wingdings" panose="05000000000000000000" pitchFamily="2" charset="2"/>
              <a:buChar char="v"/>
            </a:pPr>
            <a:r>
              <a:rPr lang="de-DE" sz="4000" dirty="0">
                <a:latin typeface="Arial" panose="020B0604020202020204" pitchFamily="34" charset="0"/>
                <a:cs typeface="Arial" panose="020B0604020202020204" pitchFamily="34" charset="0"/>
              </a:rPr>
              <a:t>Geistliche Herrschaft</a:t>
            </a:r>
          </a:p>
          <a:p>
            <a:pPr lvl="1" algn="ctr">
              <a:buFont typeface="Wingdings" panose="05000000000000000000" pitchFamily="2" charset="2"/>
              <a:buChar char="v"/>
            </a:pPr>
            <a:endParaRPr lang="de-DE" sz="4000" dirty="0">
              <a:latin typeface="Arial" panose="020B0604020202020204" pitchFamily="34" charset="0"/>
              <a:cs typeface="Arial" panose="020B0604020202020204" pitchFamily="34" charset="0"/>
            </a:endParaRPr>
          </a:p>
          <a:p>
            <a:pPr lvl="1"/>
            <a:r>
              <a:rPr lang="de-DE" sz="4000" dirty="0">
                <a:effectLst/>
                <a:latin typeface="Arial" panose="020B0604020202020204" pitchFamily="34" charset="0"/>
                <a:ea typeface="Dreaming Outloud Pro" panose="03050502040302030504" pitchFamily="66" charset="0"/>
                <a:cs typeface="Arial" panose="020B0604020202020204" pitchFamily="34" charset="0"/>
              </a:rPr>
              <a:t>…ist Autorität, Macht und ausgeübter Einfluss, welcher die </a:t>
            </a:r>
            <a:r>
              <a:rPr lang="de-DE" sz="4000" dirty="0">
                <a:latin typeface="Arial" panose="020B0604020202020204" pitchFamily="34" charset="0"/>
                <a:ea typeface="Dreaming Outloud Pro" panose="03050502040302030504" pitchFamily="66" charset="0"/>
                <a:cs typeface="Arial" panose="020B0604020202020204" pitchFamily="34" charset="0"/>
              </a:rPr>
              <a:t>A</a:t>
            </a:r>
            <a:r>
              <a:rPr lang="de-DE" sz="4000" dirty="0">
                <a:effectLst/>
                <a:latin typeface="Arial" panose="020B0604020202020204" pitchFamily="34" charset="0"/>
                <a:ea typeface="Dreaming Outloud Pro" panose="03050502040302030504" pitchFamily="66" charset="0"/>
                <a:cs typeface="Arial" panose="020B0604020202020204" pitchFamily="34" charset="0"/>
              </a:rPr>
              <a:t>uswirkungen erzeugt</a:t>
            </a:r>
          </a:p>
          <a:p>
            <a:pPr lvl="1"/>
            <a:endParaRPr lang="de-DE" sz="4000" dirty="0">
              <a:effectLst/>
              <a:latin typeface="Arial" panose="020B0604020202020204" pitchFamily="34" charset="0"/>
              <a:ea typeface="Dreaming Outloud Pro" panose="03050502040302030504" pitchFamily="66" charset="0"/>
              <a:cs typeface="Arial" panose="020B0604020202020204" pitchFamily="34" charset="0"/>
            </a:endParaRPr>
          </a:p>
          <a:p>
            <a:pPr lvl="1"/>
            <a:r>
              <a:rPr lang="de-DE" sz="4000" dirty="0">
                <a:latin typeface="Arial" panose="020B0604020202020204" pitchFamily="34" charset="0"/>
                <a:cs typeface="Arial" panose="020B0604020202020204" pitchFamily="34" charset="0"/>
              </a:rPr>
              <a:t>Man kann es auf die Formel bringen:</a:t>
            </a:r>
          </a:p>
          <a:p>
            <a:pPr lvl="1"/>
            <a:endParaRPr lang="de-DE" dirty="0"/>
          </a:p>
        </p:txBody>
      </p:sp>
    </p:spTree>
    <p:extLst>
      <p:ext uri="{BB962C8B-B14F-4D97-AF65-F5344CB8AC3E}">
        <p14:creationId xmlns:p14="http://schemas.microsoft.com/office/powerpoint/2010/main" val="20198683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EDEF4-D6E3-85F6-E580-80215FEE5811}"/>
            </a:ext>
          </a:extLst>
        </p:cNvPr>
        <p:cNvGrpSpPr/>
        <p:nvPr/>
      </p:nvGrpSpPr>
      <p:grpSpPr>
        <a:xfrm>
          <a:off x="0" y="0"/>
          <a:ext cx="0" cy="0"/>
          <a:chOff x="0" y="0"/>
          <a:chExt cx="0" cy="0"/>
        </a:xfrm>
      </p:grpSpPr>
      <p:sp>
        <p:nvSpPr>
          <p:cNvPr id="20" name="Textfeld 19">
            <a:extLst>
              <a:ext uri="{FF2B5EF4-FFF2-40B4-BE49-F238E27FC236}">
                <a16:creationId xmlns:a16="http://schemas.microsoft.com/office/drawing/2014/main" id="{019597B5-E022-CCA7-E0BB-EDD398F981E7}"/>
              </a:ext>
            </a:extLst>
          </p:cNvPr>
          <p:cNvSpPr txBox="1"/>
          <p:nvPr/>
        </p:nvSpPr>
        <p:spPr>
          <a:xfrm>
            <a:off x="0" y="118967"/>
            <a:ext cx="12192000" cy="1015663"/>
          </a:xfrm>
          <a:prstGeom prst="rect">
            <a:avLst/>
          </a:prstGeom>
          <a:noFill/>
        </p:spPr>
        <p:txBody>
          <a:bodyPr wrap="square" rtlCol="0">
            <a:spAutoFit/>
          </a:bodyPr>
          <a:lstStyle/>
          <a:p>
            <a:pPr algn="ctr"/>
            <a:r>
              <a:rPr lang="de-DE" sz="6000" b="1" u="sng" dirty="0">
                <a:solidFill>
                  <a:schemeClr val="accent1">
                    <a:lumMod val="20000"/>
                    <a:lumOff val="80000"/>
                  </a:schemeClr>
                </a:solidFill>
                <a:latin typeface="Arial" panose="020B0604020202020204" pitchFamily="34" charset="0"/>
                <a:cs typeface="Arial" panose="020B0604020202020204" pitchFamily="34" charset="0"/>
              </a:rPr>
              <a:t>Pyramide der </a:t>
            </a:r>
            <a:r>
              <a:rPr lang="de-DE" sz="6000" b="1" u="sng" dirty="0">
                <a:solidFill>
                  <a:srgbClr val="FF0000"/>
                </a:solidFill>
                <a:latin typeface="Arial" panose="020B0604020202020204" pitchFamily="34" charset="0"/>
                <a:cs typeface="Arial" panose="020B0604020202020204" pitchFamily="34" charset="0"/>
              </a:rPr>
              <a:t>Herrschaft</a:t>
            </a:r>
          </a:p>
        </p:txBody>
      </p:sp>
      <p:sp>
        <p:nvSpPr>
          <p:cNvPr id="3" name="Inhaltsplatzhalter 2">
            <a:extLst>
              <a:ext uri="{FF2B5EF4-FFF2-40B4-BE49-F238E27FC236}">
                <a16:creationId xmlns:a16="http://schemas.microsoft.com/office/drawing/2014/main" id="{3A69704C-2AEE-B031-A4C4-2AEDC741DC6C}"/>
              </a:ext>
            </a:extLst>
          </p:cNvPr>
          <p:cNvSpPr txBox="1">
            <a:spLocks/>
          </p:cNvSpPr>
          <p:nvPr/>
        </p:nvSpPr>
        <p:spPr>
          <a:xfrm>
            <a:off x="0" y="3448664"/>
            <a:ext cx="12192000" cy="151259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lvl="1" algn="ctr">
              <a:buFont typeface="Wingdings" panose="05000000000000000000" pitchFamily="2" charset="2"/>
              <a:buChar char="v"/>
            </a:pPr>
            <a:r>
              <a:rPr lang="de-DE" sz="4800" dirty="0">
                <a:latin typeface="Arial" panose="020B0604020202020204" pitchFamily="34" charset="0"/>
                <a:cs typeface="Arial" panose="020B0604020202020204" pitchFamily="34" charset="0"/>
              </a:rPr>
              <a:t>Auswirkung = Einfluss durch Autorität</a:t>
            </a:r>
          </a:p>
          <a:p>
            <a:pPr lvl="1" algn="ctr">
              <a:buFont typeface="Wingdings" panose="05000000000000000000" pitchFamily="2" charset="2"/>
              <a:buChar char="v"/>
            </a:pPr>
            <a:endParaRPr lang="de-DE" sz="4800" dirty="0">
              <a:latin typeface="Arial" panose="020B0604020202020204" pitchFamily="34" charset="0"/>
              <a:cs typeface="Arial" panose="020B0604020202020204" pitchFamily="34" charset="0"/>
            </a:endParaRPr>
          </a:p>
          <a:p>
            <a:pPr lvl="1" algn="ctr">
              <a:buFont typeface="Wingdings" panose="05000000000000000000" pitchFamily="2" charset="2"/>
              <a:buChar char="v"/>
            </a:pPr>
            <a:endParaRPr lang="de-DE" sz="4800" dirty="0">
              <a:latin typeface="Arial" panose="020B0604020202020204" pitchFamily="34" charset="0"/>
              <a:cs typeface="Arial" panose="020B0604020202020204" pitchFamily="34" charset="0"/>
            </a:endParaRPr>
          </a:p>
          <a:p>
            <a:pPr lvl="1" algn="ctr">
              <a:buFont typeface="Wingdings" panose="05000000000000000000" pitchFamily="2" charset="2"/>
              <a:buChar char="v"/>
            </a:pPr>
            <a:endParaRPr lang="de-DE" sz="4800" dirty="0">
              <a:latin typeface="Arial" panose="020B0604020202020204" pitchFamily="34" charset="0"/>
              <a:cs typeface="Arial" panose="020B0604020202020204" pitchFamily="34" charset="0"/>
            </a:endParaRPr>
          </a:p>
          <a:p>
            <a:pPr lvl="1"/>
            <a:endParaRPr lang="de-DE" dirty="0"/>
          </a:p>
        </p:txBody>
      </p:sp>
    </p:spTree>
    <p:extLst>
      <p:ext uri="{BB962C8B-B14F-4D97-AF65-F5344CB8AC3E}">
        <p14:creationId xmlns:p14="http://schemas.microsoft.com/office/powerpoint/2010/main" val="11968254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9FC22-1A17-7848-69F7-EEFAF7780AE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A31953A-18D0-87FE-BE8C-55BF9C7C5C13}"/>
              </a:ext>
            </a:extLst>
          </p:cNvPr>
          <p:cNvSpPr>
            <a:spLocks noGrp="1"/>
          </p:cNvSpPr>
          <p:nvPr>
            <p:ph type="title"/>
          </p:nvPr>
        </p:nvSpPr>
        <p:spPr/>
        <p:txBody>
          <a:bodyPr>
            <a:normAutofit/>
          </a:bodyPr>
          <a:lstStyle/>
          <a:p>
            <a:r>
              <a:rPr lang="de-DE" dirty="0">
                <a:latin typeface="Arial" panose="020B0604020202020204" pitchFamily="34" charset="0"/>
                <a:cs typeface="Arial" panose="020B0604020202020204" pitchFamily="34" charset="0"/>
              </a:rPr>
              <a:t>Jede Herrschaft hat Strukturen</a:t>
            </a:r>
            <a:br>
              <a:rPr lang="de-DE" dirty="0">
                <a:latin typeface="Arial" panose="020B0604020202020204" pitchFamily="34" charset="0"/>
                <a:cs typeface="Arial" panose="020B0604020202020204" pitchFamily="34" charset="0"/>
              </a:rPr>
            </a:br>
            <a:endParaRPr lang="de-DE" dirty="0"/>
          </a:p>
        </p:txBody>
      </p:sp>
      <p:sp>
        <p:nvSpPr>
          <p:cNvPr id="3" name="Inhaltsplatzhalter 2">
            <a:extLst>
              <a:ext uri="{FF2B5EF4-FFF2-40B4-BE49-F238E27FC236}">
                <a16:creationId xmlns:a16="http://schemas.microsoft.com/office/drawing/2014/main" id="{C8A81ED8-D4A8-07E0-DA0D-7A8C2D6CC7FD}"/>
              </a:ext>
            </a:extLst>
          </p:cNvPr>
          <p:cNvSpPr>
            <a:spLocks noGrp="1"/>
          </p:cNvSpPr>
          <p:nvPr>
            <p:ph idx="1"/>
          </p:nvPr>
        </p:nvSpPr>
        <p:spPr/>
        <p:txBody>
          <a:bodyPr/>
          <a:lstStyle/>
          <a:p>
            <a:endParaRPr lang="de-DE" dirty="0"/>
          </a:p>
        </p:txBody>
      </p:sp>
      <p:pic>
        <p:nvPicPr>
          <p:cNvPr id="1028" name="Picture 4" descr="organisationsform, organisationsformen, organisationsform unternehmen, organisationsformen unternehmen">
            <a:extLst>
              <a:ext uri="{FF2B5EF4-FFF2-40B4-BE49-F238E27FC236}">
                <a16:creationId xmlns:a16="http://schemas.microsoft.com/office/drawing/2014/main" id="{FB6DA93C-0859-E0AF-9B48-55CA1DD4DC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1959" y="2962738"/>
            <a:ext cx="9753600" cy="2906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8025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23EE39-1605-3FF9-2AB8-9AE2DE1205AC}"/>
            </a:ext>
          </a:extLst>
        </p:cNvPr>
        <p:cNvGrpSpPr/>
        <p:nvPr/>
      </p:nvGrpSpPr>
      <p:grpSpPr>
        <a:xfrm>
          <a:off x="0" y="0"/>
          <a:ext cx="0" cy="0"/>
          <a:chOff x="0" y="0"/>
          <a:chExt cx="0" cy="0"/>
        </a:xfrm>
      </p:grpSpPr>
      <p:pic>
        <p:nvPicPr>
          <p:cNvPr id="8" name="Grafik 7">
            <a:extLst>
              <a:ext uri="{FF2B5EF4-FFF2-40B4-BE49-F238E27FC236}">
                <a16:creationId xmlns:a16="http://schemas.microsoft.com/office/drawing/2014/main" id="{98188034-14C4-4893-D179-494AA91ED610}"/>
              </a:ext>
            </a:extLst>
          </p:cNvPr>
          <p:cNvPicPr>
            <a:picLocks noChangeAspect="1"/>
          </p:cNvPicPr>
          <p:nvPr/>
        </p:nvPicPr>
        <p:blipFill>
          <a:blip r:embed="rId2"/>
          <a:stretch>
            <a:fillRect/>
          </a:stretch>
        </p:blipFill>
        <p:spPr>
          <a:xfrm>
            <a:off x="50800" y="1520138"/>
            <a:ext cx="12090400" cy="4832066"/>
          </a:xfrm>
          <a:prstGeom prst="rect">
            <a:avLst/>
          </a:prstGeom>
        </p:spPr>
      </p:pic>
      <p:sp>
        <p:nvSpPr>
          <p:cNvPr id="9" name="Textfeld 8">
            <a:extLst>
              <a:ext uri="{FF2B5EF4-FFF2-40B4-BE49-F238E27FC236}">
                <a16:creationId xmlns:a16="http://schemas.microsoft.com/office/drawing/2014/main" id="{3E7B987C-74BC-3B2D-1524-B683DBEC3066}"/>
              </a:ext>
            </a:extLst>
          </p:cNvPr>
          <p:cNvSpPr txBox="1"/>
          <p:nvPr/>
        </p:nvSpPr>
        <p:spPr>
          <a:xfrm rot="19082955">
            <a:off x="1628788" y="2412651"/>
            <a:ext cx="3060700" cy="1015663"/>
          </a:xfrm>
          <a:prstGeom prst="rect">
            <a:avLst/>
          </a:prstGeom>
          <a:noFill/>
        </p:spPr>
        <p:txBody>
          <a:bodyPr wrap="square" rtlCol="0">
            <a:spAutoFit/>
          </a:bodyPr>
          <a:lstStyle/>
          <a:p>
            <a:r>
              <a:rPr lang="de-DE" sz="6000" dirty="0">
                <a:solidFill>
                  <a:schemeClr val="bg1"/>
                </a:solidFill>
                <a:latin typeface="Arial" panose="020B0604020202020204" pitchFamily="34" charset="0"/>
                <a:cs typeface="Arial" panose="020B0604020202020204" pitchFamily="34" charset="0"/>
              </a:rPr>
              <a:t>Gewalt</a:t>
            </a:r>
          </a:p>
        </p:txBody>
      </p:sp>
      <p:sp>
        <p:nvSpPr>
          <p:cNvPr id="12" name="Textfeld 11">
            <a:extLst>
              <a:ext uri="{FF2B5EF4-FFF2-40B4-BE49-F238E27FC236}">
                <a16:creationId xmlns:a16="http://schemas.microsoft.com/office/drawing/2014/main" id="{58A6FB1C-D296-9AC7-AD19-62EB55F03735}"/>
              </a:ext>
            </a:extLst>
          </p:cNvPr>
          <p:cNvSpPr txBox="1"/>
          <p:nvPr/>
        </p:nvSpPr>
        <p:spPr>
          <a:xfrm>
            <a:off x="5002803" y="1455169"/>
            <a:ext cx="5607473" cy="1569660"/>
          </a:xfrm>
          <a:prstGeom prst="rect">
            <a:avLst/>
          </a:prstGeom>
          <a:noFill/>
        </p:spPr>
        <p:txBody>
          <a:bodyPr wrap="square" rtlCol="0">
            <a:spAutoFit/>
          </a:bodyPr>
          <a:lstStyle/>
          <a:p>
            <a:r>
              <a:rPr lang="de-DE" sz="3200" dirty="0">
                <a:solidFill>
                  <a:schemeClr val="bg1"/>
                </a:solidFill>
                <a:latin typeface="Arial" panose="020B0604020202020204" pitchFamily="34" charset="0"/>
                <a:cs typeface="Arial" panose="020B0604020202020204" pitchFamily="34" charset="0"/>
              </a:rPr>
              <a:t>Beherrscher</a:t>
            </a:r>
          </a:p>
          <a:p>
            <a:r>
              <a:rPr lang="de-DE" sz="3200" dirty="0">
                <a:solidFill>
                  <a:schemeClr val="bg1"/>
                </a:solidFill>
                <a:latin typeface="Arial" panose="020B0604020202020204" pitchFamily="34" charset="0"/>
                <a:cs typeface="Arial" panose="020B0604020202020204" pitchFamily="34" charset="0"/>
              </a:rPr>
              <a:t>   Fürst sein</a:t>
            </a:r>
          </a:p>
          <a:p>
            <a:r>
              <a:rPr lang="de-DE" sz="3200" dirty="0">
                <a:solidFill>
                  <a:schemeClr val="bg1"/>
                </a:solidFill>
                <a:latin typeface="Arial" panose="020B0604020202020204" pitchFamily="34" charset="0"/>
                <a:cs typeface="Arial" panose="020B0604020202020204" pitchFamily="34" charset="0"/>
              </a:rPr>
              <a:t>      Regelsetzer</a:t>
            </a:r>
          </a:p>
        </p:txBody>
      </p:sp>
      <p:sp>
        <p:nvSpPr>
          <p:cNvPr id="20" name="Textfeld 19">
            <a:extLst>
              <a:ext uri="{FF2B5EF4-FFF2-40B4-BE49-F238E27FC236}">
                <a16:creationId xmlns:a16="http://schemas.microsoft.com/office/drawing/2014/main" id="{19E688ED-81F3-BF76-084A-834632BAF5AA}"/>
              </a:ext>
            </a:extLst>
          </p:cNvPr>
          <p:cNvSpPr txBox="1"/>
          <p:nvPr/>
        </p:nvSpPr>
        <p:spPr>
          <a:xfrm>
            <a:off x="50800" y="122989"/>
            <a:ext cx="12192000" cy="1231106"/>
          </a:xfrm>
          <a:prstGeom prst="rect">
            <a:avLst/>
          </a:prstGeom>
          <a:noFill/>
        </p:spPr>
        <p:txBody>
          <a:bodyPr wrap="square" rtlCol="0">
            <a:spAutoFit/>
          </a:bodyPr>
          <a:lstStyle/>
          <a:p>
            <a:pPr algn="ctr"/>
            <a:r>
              <a:rPr lang="de-DE" sz="5400" b="1" u="sng" dirty="0">
                <a:solidFill>
                  <a:srgbClr val="FF0000"/>
                </a:solidFill>
                <a:latin typeface="Arial" panose="020B0604020202020204" pitchFamily="34" charset="0"/>
                <a:cs typeface="Arial" panose="020B0604020202020204" pitchFamily="34" charset="0"/>
              </a:rPr>
              <a:t>Pyramide der Herrschaft</a:t>
            </a:r>
          </a:p>
          <a:p>
            <a:pPr algn="ctr"/>
            <a:r>
              <a:rPr lang="de-DE" sz="2000" b="1" dirty="0">
                <a:solidFill>
                  <a:srgbClr val="FF0000"/>
                </a:solidFill>
                <a:latin typeface="Arial" panose="020B0604020202020204" pitchFamily="34" charset="0"/>
                <a:cs typeface="Arial" panose="020B0604020202020204" pitchFamily="34" charset="0"/>
              </a:rPr>
              <a:t>(oder ein Gebäude: das Dach)</a:t>
            </a:r>
          </a:p>
        </p:txBody>
      </p:sp>
      <p:sp>
        <p:nvSpPr>
          <p:cNvPr id="3" name="Textfeld 2">
            <a:extLst>
              <a:ext uri="{FF2B5EF4-FFF2-40B4-BE49-F238E27FC236}">
                <a16:creationId xmlns:a16="http://schemas.microsoft.com/office/drawing/2014/main" id="{D0B71E96-46BD-55F0-1D9B-1AEA96452119}"/>
              </a:ext>
            </a:extLst>
          </p:cNvPr>
          <p:cNvSpPr txBox="1"/>
          <p:nvPr/>
        </p:nvSpPr>
        <p:spPr>
          <a:xfrm rot="19619900">
            <a:off x="982558" y="3378328"/>
            <a:ext cx="4353160" cy="584775"/>
          </a:xfrm>
          <a:prstGeom prst="rect">
            <a:avLst/>
          </a:prstGeom>
          <a:noFill/>
        </p:spPr>
        <p:txBody>
          <a:bodyPr wrap="square" rtlCol="0">
            <a:spAutoFit/>
          </a:bodyPr>
          <a:lstStyle/>
          <a:p>
            <a:r>
              <a:rPr lang="de-DE" sz="3200" dirty="0">
                <a:solidFill>
                  <a:schemeClr val="bg1"/>
                </a:solidFill>
                <a:latin typeface="Arial" panose="020B0604020202020204" pitchFamily="34" charset="0"/>
                <a:cs typeface="Arial" panose="020B0604020202020204" pitchFamily="34" charset="0"/>
              </a:rPr>
              <a:t>von walten, verwalten</a:t>
            </a:r>
          </a:p>
        </p:txBody>
      </p:sp>
    </p:spTree>
    <p:extLst>
      <p:ext uri="{BB962C8B-B14F-4D97-AF65-F5344CB8AC3E}">
        <p14:creationId xmlns:p14="http://schemas.microsoft.com/office/powerpoint/2010/main" val="608296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500" fill="hold"/>
                                        <p:tgtEl>
                                          <p:spTgt spid="9"/>
                                        </p:tgtEl>
                                        <p:attrNameLst>
                                          <p:attrName>ppt_w</p:attrName>
                                        </p:attrNameLst>
                                      </p:cBhvr>
                                      <p:tavLst>
                                        <p:tav tm="0">
                                          <p:val>
                                            <p:fltVal val="0"/>
                                          </p:val>
                                        </p:tav>
                                        <p:tav tm="100000">
                                          <p:val>
                                            <p:strVal val="#ppt_w"/>
                                          </p:val>
                                        </p:tav>
                                      </p:tavLst>
                                    </p:anim>
                                    <p:anim calcmode="lin" valueType="num">
                                      <p:cBhvr>
                                        <p:cTn id="13" dur="500" fill="hold"/>
                                        <p:tgtEl>
                                          <p:spTgt spid="9"/>
                                        </p:tgtEl>
                                        <p:attrNameLst>
                                          <p:attrName>ppt_h</p:attrName>
                                        </p:attrNameLst>
                                      </p:cBhvr>
                                      <p:tavLst>
                                        <p:tav tm="0">
                                          <p:val>
                                            <p:fltVal val="0"/>
                                          </p:val>
                                        </p:tav>
                                        <p:tav tm="100000">
                                          <p:val>
                                            <p:strVal val="#ppt_h"/>
                                          </p:val>
                                        </p:tav>
                                      </p:tavLst>
                                    </p:anim>
                                    <p:animEffect transition="in" filter="fade">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p:cTn id="19" dur="500" fill="hold"/>
                                        <p:tgtEl>
                                          <p:spTgt spid="3"/>
                                        </p:tgtEl>
                                        <p:attrNameLst>
                                          <p:attrName>ppt_w</p:attrName>
                                        </p:attrNameLst>
                                      </p:cBhvr>
                                      <p:tavLst>
                                        <p:tav tm="0">
                                          <p:val>
                                            <p:fltVal val="0"/>
                                          </p:val>
                                        </p:tav>
                                        <p:tav tm="100000">
                                          <p:val>
                                            <p:strVal val="#ppt_w"/>
                                          </p:val>
                                        </p:tav>
                                      </p:tavLst>
                                    </p:anim>
                                    <p:anim calcmode="lin" valueType="num">
                                      <p:cBhvr>
                                        <p:cTn id="20" dur="500" fill="hold"/>
                                        <p:tgtEl>
                                          <p:spTgt spid="3"/>
                                        </p:tgtEl>
                                        <p:attrNameLst>
                                          <p:attrName>ppt_h</p:attrName>
                                        </p:attrNameLst>
                                      </p:cBhvr>
                                      <p:tavLst>
                                        <p:tav tm="0">
                                          <p:val>
                                            <p:fltVal val="0"/>
                                          </p:val>
                                        </p:tav>
                                        <p:tav tm="100000">
                                          <p:val>
                                            <p:strVal val="#ppt_h"/>
                                          </p:val>
                                        </p:tav>
                                      </p:tavLst>
                                    </p:anim>
                                    <p:animEffect transition="in" filter="fade">
                                      <p:cBhvr>
                                        <p:cTn id="21" dur="500"/>
                                        <p:tgtEl>
                                          <p:spTgt spid="3"/>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02FB98-8561-43EA-E299-AB6FB62A067B}"/>
            </a:ext>
          </a:extLst>
        </p:cNvPr>
        <p:cNvGrpSpPr/>
        <p:nvPr/>
      </p:nvGrpSpPr>
      <p:grpSpPr>
        <a:xfrm>
          <a:off x="0" y="0"/>
          <a:ext cx="0" cy="0"/>
          <a:chOff x="0" y="0"/>
          <a:chExt cx="0" cy="0"/>
        </a:xfrm>
      </p:grpSpPr>
      <p:sp>
        <p:nvSpPr>
          <p:cNvPr id="20" name="Textfeld 19">
            <a:extLst>
              <a:ext uri="{FF2B5EF4-FFF2-40B4-BE49-F238E27FC236}">
                <a16:creationId xmlns:a16="http://schemas.microsoft.com/office/drawing/2014/main" id="{AC003313-1BC0-EE6F-2263-84890097D745}"/>
              </a:ext>
            </a:extLst>
          </p:cNvPr>
          <p:cNvSpPr txBox="1"/>
          <p:nvPr/>
        </p:nvSpPr>
        <p:spPr>
          <a:xfrm>
            <a:off x="0" y="118967"/>
            <a:ext cx="12192000" cy="1015663"/>
          </a:xfrm>
          <a:prstGeom prst="rect">
            <a:avLst/>
          </a:prstGeom>
          <a:noFill/>
        </p:spPr>
        <p:txBody>
          <a:bodyPr wrap="square" rtlCol="0">
            <a:spAutoFit/>
          </a:bodyPr>
          <a:lstStyle/>
          <a:p>
            <a:pPr algn="ctr"/>
            <a:r>
              <a:rPr lang="de-DE" sz="6000" b="1" u="sng" dirty="0">
                <a:solidFill>
                  <a:srgbClr val="FF0000"/>
                </a:solidFill>
                <a:latin typeface="Arial" panose="020B0604020202020204" pitchFamily="34" charset="0"/>
                <a:cs typeface="Arial" panose="020B0604020202020204" pitchFamily="34" charset="0"/>
              </a:rPr>
              <a:t>Gewalt</a:t>
            </a:r>
          </a:p>
        </p:txBody>
      </p:sp>
      <p:sp>
        <p:nvSpPr>
          <p:cNvPr id="2" name="Inhaltsplatzhalter 2">
            <a:extLst>
              <a:ext uri="{FF2B5EF4-FFF2-40B4-BE49-F238E27FC236}">
                <a16:creationId xmlns:a16="http://schemas.microsoft.com/office/drawing/2014/main" id="{594F04B7-072B-D225-9530-BBFD6CEB4D7A}"/>
              </a:ext>
            </a:extLst>
          </p:cNvPr>
          <p:cNvSpPr txBox="1">
            <a:spLocks/>
          </p:cNvSpPr>
          <p:nvPr/>
        </p:nvSpPr>
        <p:spPr>
          <a:xfrm>
            <a:off x="656524" y="2184367"/>
            <a:ext cx="10697634" cy="22873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lvl="1"/>
            <a:r>
              <a:rPr lang="de-DE" sz="2400" dirty="0">
                <a:latin typeface="Arial" panose="020B0604020202020204" pitchFamily="34" charset="0"/>
                <a:cs typeface="Arial" panose="020B0604020202020204" pitchFamily="34" charset="0"/>
              </a:rPr>
              <a:t>1.Mose 1.28</a:t>
            </a:r>
          </a:p>
          <a:p>
            <a:pPr marL="457200" lvl="1" indent="0">
              <a:buNone/>
            </a:pPr>
            <a:r>
              <a:rPr lang="de-DE" sz="2800" dirty="0">
                <a:latin typeface="Arial" panose="020B0604020202020204" pitchFamily="34" charset="0"/>
                <a:cs typeface="Arial" panose="020B0604020202020204" pitchFamily="34" charset="0"/>
              </a:rPr>
              <a:t>Und Gott segnete sie und sprach zu ihnen: Seid fruchtbar und mehret euch und füllet die Erde und machet sie euch untertan und herrschet über die Fische im Meer und über die Vögel des Himmels und über alles Lebendige, was auf Erden kriecht!</a:t>
            </a:r>
          </a:p>
        </p:txBody>
      </p:sp>
      <p:sp>
        <p:nvSpPr>
          <p:cNvPr id="4" name="Inhaltsplatzhalter 2">
            <a:extLst>
              <a:ext uri="{FF2B5EF4-FFF2-40B4-BE49-F238E27FC236}">
                <a16:creationId xmlns:a16="http://schemas.microsoft.com/office/drawing/2014/main" id="{6E416BA1-C5F9-80E3-EB04-DC0899BF71AE}"/>
              </a:ext>
            </a:extLst>
          </p:cNvPr>
          <p:cNvSpPr txBox="1">
            <a:spLocks/>
          </p:cNvSpPr>
          <p:nvPr/>
        </p:nvSpPr>
        <p:spPr>
          <a:xfrm>
            <a:off x="656524" y="4471692"/>
            <a:ext cx="10930467" cy="2287325"/>
          </a:xfrm>
          <a:prstGeom prst="rect">
            <a:avLst/>
          </a:prstGeom>
        </p:spPr>
        <p:txBody>
          <a:bodyPr vert="horz" lIns="91440" tIns="45720" rIns="91440" bIns="45720" rtlCol="0">
            <a:normAutofit fontScale="3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lvl="1"/>
            <a:r>
              <a:rPr lang="de-DE" sz="7400" dirty="0"/>
              <a:t>2.Mose 2. 19</a:t>
            </a:r>
          </a:p>
          <a:p>
            <a:pPr marL="457200" lvl="1" indent="0">
              <a:buNone/>
            </a:pPr>
            <a:r>
              <a:rPr lang="de-DE" sz="8600" dirty="0">
                <a:latin typeface="Arial" panose="020B0604020202020204" pitchFamily="34" charset="0"/>
                <a:cs typeface="Arial" panose="020B0604020202020204" pitchFamily="34" charset="0"/>
              </a:rPr>
              <a:t>Und Gott der HERR bildete aus Erde alle Tiere des Feldes und alle Vögel des Himmels und brachte sie zu dem Menschen, </a:t>
            </a:r>
            <a:r>
              <a:rPr lang="de-DE" sz="8600" dirty="0" err="1">
                <a:latin typeface="Arial" panose="020B0604020202020204" pitchFamily="34" charset="0"/>
                <a:cs typeface="Arial" panose="020B0604020202020204" pitchFamily="34" charset="0"/>
              </a:rPr>
              <a:t>daß</a:t>
            </a:r>
            <a:r>
              <a:rPr lang="de-DE" sz="8600" dirty="0">
                <a:latin typeface="Arial" panose="020B0604020202020204" pitchFamily="34" charset="0"/>
                <a:cs typeface="Arial" panose="020B0604020202020204" pitchFamily="34" charset="0"/>
              </a:rPr>
              <a:t> er sähe, wie er sie nennen würde, und damit jedes lebendige Wesen den Namen trage, den der Mensch ihm gäbe. </a:t>
            </a:r>
          </a:p>
          <a:p>
            <a:pPr lvl="1"/>
            <a:endParaRPr lang="de-DE" sz="3100" dirty="0"/>
          </a:p>
        </p:txBody>
      </p:sp>
    </p:spTree>
    <p:extLst>
      <p:ext uri="{BB962C8B-B14F-4D97-AF65-F5344CB8AC3E}">
        <p14:creationId xmlns:p14="http://schemas.microsoft.com/office/powerpoint/2010/main" val="219431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E17C5E-93AD-EC95-40C3-1167CA1B5381}"/>
            </a:ext>
          </a:extLst>
        </p:cNvPr>
        <p:cNvGrpSpPr/>
        <p:nvPr/>
      </p:nvGrpSpPr>
      <p:grpSpPr>
        <a:xfrm>
          <a:off x="0" y="0"/>
          <a:ext cx="0" cy="0"/>
          <a:chOff x="0" y="0"/>
          <a:chExt cx="0" cy="0"/>
        </a:xfrm>
      </p:grpSpPr>
      <p:pic>
        <p:nvPicPr>
          <p:cNvPr id="8" name="Grafik 7">
            <a:extLst>
              <a:ext uri="{FF2B5EF4-FFF2-40B4-BE49-F238E27FC236}">
                <a16:creationId xmlns:a16="http://schemas.microsoft.com/office/drawing/2014/main" id="{C2B19F0F-4FD5-1AC6-DC58-3BC13D6808BD}"/>
              </a:ext>
            </a:extLst>
          </p:cNvPr>
          <p:cNvPicPr>
            <a:picLocks noChangeAspect="1"/>
          </p:cNvPicPr>
          <p:nvPr/>
        </p:nvPicPr>
        <p:blipFill>
          <a:blip r:embed="rId2"/>
          <a:stretch>
            <a:fillRect/>
          </a:stretch>
        </p:blipFill>
        <p:spPr>
          <a:xfrm>
            <a:off x="0" y="1206500"/>
            <a:ext cx="12090400" cy="4832066"/>
          </a:xfrm>
          <a:prstGeom prst="rect">
            <a:avLst/>
          </a:prstGeom>
        </p:spPr>
      </p:pic>
      <p:sp>
        <p:nvSpPr>
          <p:cNvPr id="9" name="Textfeld 8">
            <a:extLst>
              <a:ext uri="{FF2B5EF4-FFF2-40B4-BE49-F238E27FC236}">
                <a16:creationId xmlns:a16="http://schemas.microsoft.com/office/drawing/2014/main" id="{B56757E8-E2B4-65B9-127C-5091C33F9314}"/>
              </a:ext>
            </a:extLst>
          </p:cNvPr>
          <p:cNvSpPr txBox="1"/>
          <p:nvPr/>
        </p:nvSpPr>
        <p:spPr>
          <a:xfrm rot="19082955">
            <a:off x="1568336" y="2299044"/>
            <a:ext cx="3060700" cy="1015663"/>
          </a:xfrm>
          <a:prstGeom prst="rect">
            <a:avLst/>
          </a:prstGeom>
          <a:noFill/>
        </p:spPr>
        <p:txBody>
          <a:bodyPr wrap="square" rtlCol="0">
            <a:spAutoFit/>
          </a:bodyPr>
          <a:lstStyle/>
          <a:p>
            <a:r>
              <a:rPr lang="de-DE" sz="6000" dirty="0">
                <a:solidFill>
                  <a:schemeClr val="bg1"/>
                </a:solidFill>
                <a:latin typeface="Arial" panose="020B0604020202020204" pitchFamily="34" charset="0"/>
                <a:cs typeface="Arial" panose="020B0604020202020204" pitchFamily="34" charset="0"/>
              </a:rPr>
              <a:t>Gewalt</a:t>
            </a:r>
          </a:p>
        </p:txBody>
      </p:sp>
      <p:sp>
        <p:nvSpPr>
          <p:cNvPr id="10" name="Textfeld 9">
            <a:extLst>
              <a:ext uri="{FF2B5EF4-FFF2-40B4-BE49-F238E27FC236}">
                <a16:creationId xmlns:a16="http://schemas.microsoft.com/office/drawing/2014/main" id="{99C54A2A-B6CB-4A51-2DA4-E115E48EDE7C}"/>
              </a:ext>
            </a:extLst>
          </p:cNvPr>
          <p:cNvSpPr txBox="1"/>
          <p:nvPr/>
        </p:nvSpPr>
        <p:spPr>
          <a:xfrm rot="20185805">
            <a:off x="2984315" y="3325461"/>
            <a:ext cx="3060700" cy="1015663"/>
          </a:xfrm>
          <a:prstGeom prst="rect">
            <a:avLst/>
          </a:prstGeom>
          <a:noFill/>
        </p:spPr>
        <p:txBody>
          <a:bodyPr wrap="square" rtlCol="0">
            <a:spAutoFit/>
          </a:bodyPr>
          <a:lstStyle/>
          <a:p>
            <a:r>
              <a:rPr lang="de-DE" sz="6000" dirty="0">
                <a:solidFill>
                  <a:schemeClr val="bg1"/>
                </a:solidFill>
                <a:latin typeface="Arial" panose="020B0604020202020204" pitchFamily="34" charset="0"/>
                <a:cs typeface="Arial" panose="020B0604020202020204" pitchFamily="34" charset="0"/>
              </a:rPr>
              <a:t>Macht</a:t>
            </a:r>
          </a:p>
        </p:txBody>
      </p:sp>
      <p:sp>
        <p:nvSpPr>
          <p:cNvPr id="12" name="Textfeld 11">
            <a:extLst>
              <a:ext uri="{FF2B5EF4-FFF2-40B4-BE49-F238E27FC236}">
                <a16:creationId xmlns:a16="http://schemas.microsoft.com/office/drawing/2014/main" id="{4ECE9D4C-7B0C-771C-1B27-25733556A12D}"/>
              </a:ext>
            </a:extLst>
          </p:cNvPr>
          <p:cNvSpPr txBox="1"/>
          <p:nvPr/>
        </p:nvSpPr>
        <p:spPr>
          <a:xfrm>
            <a:off x="4963474" y="1237823"/>
            <a:ext cx="5607473" cy="1569660"/>
          </a:xfrm>
          <a:prstGeom prst="rect">
            <a:avLst/>
          </a:prstGeom>
          <a:noFill/>
        </p:spPr>
        <p:txBody>
          <a:bodyPr wrap="square" rtlCol="0">
            <a:spAutoFit/>
          </a:bodyPr>
          <a:lstStyle/>
          <a:p>
            <a:r>
              <a:rPr lang="de-DE" sz="3200" dirty="0">
                <a:solidFill>
                  <a:schemeClr val="bg1"/>
                </a:solidFill>
                <a:latin typeface="Arial" panose="020B0604020202020204" pitchFamily="34" charset="0"/>
                <a:cs typeface="Arial" panose="020B0604020202020204" pitchFamily="34" charset="0"/>
              </a:rPr>
              <a:t>Beherrscher</a:t>
            </a:r>
          </a:p>
          <a:p>
            <a:r>
              <a:rPr lang="de-DE" sz="3200" dirty="0">
                <a:solidFill>
                  <a:schemeClr val="bg1"/>
                </a:solidFill>
                <a:latin typeface="Arial" panose="020B0604020202020204" pitchFamily="34" charset="0"/>
                <a:cs typeface="Arial" panose="020B0604020202020204" pitchFamily="34" charset="0"/>
              </a:rPr>
              <a:t>   Fürst sein</a:t>
            </a:r>
          </a:p>
          <a:p>
            <a:r>
              <a:rPr lang="de-DE" sz="3200" dirty="0">
                <a:solidFill>
                  <a:schemeClr val="bg1"/>
                </a:solidFill>
                <a:latin typeface="Arial" panose="020B0604020202020204" pitchFamily="34" charset="0"/>
                <a:cs typeface="Arial" panose="020B0604020202020204" pitchFamily="34" charset="0"/>
              </a:rPr>
              <a:t>      Regelsetzer</a:t>
            </a:r>
          </a:p>
        </p:txBody>
      </p:sp>
      <p:sp>
        <p:nvSpPr>
          <p:cNvPr id="14" name="Textfeld 13">
            <a:extLst>
              <a:ext uri="{FF2B5EF4-FFF2-40B4-BE49-F238E27FC236}">
                <a16:creationId xmlns:a16="http://schemas.microsoft.com/office/drawing/2014/main" id="{35D831E4-B451-6755-762D-FED2059F6738}"/>
              </a:ext>
            </a:extLst>
          </p:cNvPr>
          <p:cNvSpPr txBox="1"/>
          <p:nvPr/>
        </p:nvSpPr>
        <p:spPr>
          <a:xfrm>
            <a:off x="5870120" y="2838805"/>
            <a:ext cx="5607473" cy="1569660"/>
          </a:xfrm>
          <a:prstGeom prst="rect">
            <a:avLst/>
          </a:prstGeom>
          <a:noFill/>
        </p:spPr>
        <p:txBody>
          <a:bodyPr wrap="square" rtlCol="0">
            <a:spAutoFit/>
          </a:bodyPr>
          <a:lstStyle/>
          <a:p>
            <a:r>
              <a:rPr lang="de-DE" sz="3200" dirty="0">
                <a:solidFill>
                  <a:schemeClr val="bg1"/>
                </a:solidFill>
                <a:latin typeface="Arial" panose="020B0604020202020204" pitchFamily="34" charset="0"/>
                <a:cs typeface="Arial" panose="020B0604020202020204" pitchFamily="34" charset="0"/>
              </a:rPr>
              <a:t>Übergeordnete Macht</a:t>
            </a:r>
          </a:p>
          <a:p>
            <a:r>
              <a:rPr lang="de-DE" sz="3200" dirty="0">
                <a:solidFill>
                  <a:schemeClr val="bg1"/>
                </a:solidFill>
                <a:latin typeface="Arial" panose="020B0604020202020204" pitchFamily="34" charset="0"/>
                <a:cs typeface="Arial" panose="020B0604020202020204" pitchFamily="34" charset="0"/>
              </a:rPr>
              <a:t>   Untergeordnete Macht</a:t>
            </a:r>
          </a:p>
          <a:p>
            <a:r>
              <a:rPr lang="de-DE" sz="3200" dirty="0">
                <a:solidFill>
                  <a:schemeClr val="bg1"/>
                </a:solidFill>
                <a:latin typeface="Arial" panose="020B0604020202020204" pitchFamily="34" charset="0"/>
                <a:cs typeface="Arial" panose="020B0604020202020204" pitchFamily="34" charset="0"/>
              </a:rPr>
              <a:t>      Geister Dämonen</a:t>
            </a:r>
          </a:p>
        </p:txBody>
      </p:sp>
      <p:sp>
        <p:nvSpPr>
          <p:cNvPr id="20" name="Textfeld 19">
            <a:extLst>
              <a:ext uri="{FF2B5EF4-FFF2-40B4-BE49-F238E27FC236}">
                <a16:creationId xmlns:a16="http://schemas.microsoft.com/office/drawing/2014/main" id="{29FA2C48-EB83-5C0D-D4C9-5CF7A5686411}"/>
              </a:ext>
            </a:extLst>
          </p:cNvPr>
          <p:cNvSpPr txBox="1"/>
          <p:nvPr/>
        </p:nvSpPr>
        <p:spPr>
          <a:xfrm>
            <a:off x="0" y="16509"/>
            <a:ext cx="12192000" cy="2154436"/>
          </a:xfrm>
          <a:prstGeom prst="rect">
            <a:avLst/>
          </a:prstGeom>
          <a:noFill/>
        </p:spPr>
        <p:txBody>
          <a:bodyPr wrap="square" rtlCol="0">
            <a:spAutoFit/>
          </a:bodyPr>
          <a:lstStyle/>
          <a:p>
            <a:pPr algn="ctr"/>
            <a:r>
              <a:rPr lang="de-DE" sz="5400" b="1" u="sng" dirty="0">
                <a:solidFill>
                  <a:srgbClr val="FF0000"/>
                </a:solidFill>
                <a:latin typeface="Arial" panose="020B0604020202020204" pitchFamily="34" charset="0"/>
                <a:cs typeface="Arial" panose="020B0604020202020204" pitchFamily="34" charset="0"/>
              </a:rPr>
              <a:t>Pyramide der Herrschaft</a:t>
            </a:r>
          </a:p>
          <a:p>
            <a:pPr algn="ctr"/>
            <a:r>
              <a:rPr lang="de-DE" sz="2000" b="1" dirty="0">
                <a:solidFill>
                  <a:srgbClr val="FF0000"/>
                </a:solidFill>
                <a:latin typeface="Arial" panose="020B0604020202020204" pitchFamily="34" charset="0"/>
                <a:cs typeface="Arial" panose="020B0604020202020204" pitchFamily="34" charset="0"/>
              </a:rPr>
              <a:t>(oder ein Gebäude: der Wohnbereich)</a:t>
            </a:r>
          </a:p>
          <a:p>
            <a:pPr algn="ctr"/>
            <a:endParaRPr lang="de-DE" sz="6000" b="1" u="sng" dirty="0">
              <a:solidFill>
                <a:srgbClr val="FF0000"/>
              </a:solidFill>
              <a:latin typeface="Arial" panose="020B0604020202020204" pitchFamily="34" charset="0"/>
              <a:cs typeface="Arial" panose="020B0604020202020204" pitchFamily="34" charset="0"/>
            </a:endParaRPr>
          </a:p>
        </p:txBody>
      </p:sp>
      <p:sp>
        <p:nvSpPr>
          <p:cNvPr id="3" name="Textfeld 2">
            <a:extLst>
              <a:ext uri="{FF2B5EF4-FFF2-40B4-BE49-F238E27FC236}">
                <a16:creationId xmlns:a16="http://schemas.microsoft.com/office/drawing/2014/main" id="{FB10EE1B-81A4-3027-B7A0-957D7DF26F1D}"/>
              </a:ext>
            </a:extLst>
          </p:cNvPr>
          <p:cNvSpPr txBox="1"/>
          <p:nvPr/>
        </p:nvSpPr>
        <p:spPr>
          <a:xfrm rot="19619900">
            <a:off x="982558" y="3378328"/>
            <a:ext cx="4353160" cy="584775"/>
          </a:xfrm>
          <a:prstGeom prst="rect">
            <a:avLst/>
          </a:prstGeom>
          <a:noFill/>
        </p:spPr>
        <p:txBody>
          <a:bodyPr wrap="square" rtlCol="0">
            <a:spAutoFit/>
          </a:bodyPr>
          <a:lstStyle/>
          <a:p>
            <a:r>
              <a:rPr lang="de-DE" sz="3200" dirty="0">
                <a:solidFill>
                  <a:schemeClr val="bg1"/>
                </a:solidFill>
                <a:latin typeface="Arial" panose="020B0604020202020204" pitchFamily="34" charset="0"/>
                <a:cs typeface="Arial" panose="020B0604020202020204" pitchFamily="34" charset="0"/>
              </a:rPr>
              <a:t>von walten, verwalten</a:t>
            </a:r>
          </a:p>
        </p:txBody>
      </p:sp>
      <p:sp>
        <p:nvSpPr>
          <p:cNvPr id="4" name="Textfeld 3">
            <a:extLst>
              <a:ext uri="{FF2B5EF4-FFF2-40B4-BE49-F238E27FC236}">
                <a16:creationId xmlns:a16="http://schemas.microsoft.com/office/drawing/2014/main" id="{360ADBF6-0567-A84B-11DA-93C2BBE8AD78}"/>
              </a:ext>
            </a:extLst>
          </p:cNvPr>
          <p:cNvSpPr txBox="1"/>
          <p:nvPr/>
        </p:nvSpPr>
        <p:spPr>
          <a:xfrm rot="20683881">
            <a:off x="1844043" y="4387215"/>
            <a:ext cx="4353160" cy="584775"/>
          </a:xfrm>
          <a:prstGeom prst="rect">
            <a:avLst/>
          </a:prstGeom>
          <a:noFill/>
        </p:spPr>
        <p:txBody>
          <a:bodyPr wrap="square" rtlCol="0">
            <a:spAutoFit/>
          </a:bodyPr>
          <a:lstStyle/>
          <a:p>
            <a:r>
              <a:rPr lang="de-DE" sz="3200" dirty="0">
                <a:solidFill>
                  <a:schemeClr val="bg1"/>
                </a:solidFill>
                <a:latin typeface="Arial" panose="020B0604020202020204" pitchFamily="34" charset="0"/>
                <a:cs typeface="Arial" panose="020B0604020202020204" pitchFamily="34" charset="0"/>
              </a:rPr>
              <a:t>von machen, tun</a:t>
            </a:r>
          </a:p>
        </p:txBody>
      </p:sp>
    </p:spTree>
    <p:extLst>
      <p:ext uri="{BB962C8B-B14F-4D97-AF65-F5344CB8AC3E}">
        <p14:creationId xmlns:p14="http://schemas.microsoft.com/office/powerpoint/2010/main" val="334792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85466-BCDE-3064-8E4B-5AF3A8EA5879}"/>
            </a:ext>
          </a:extLst>
        </p:cNvPr>
        <p:cNvGrpSpPr/>
        <p:nvPr/>
      </p:nvGrpSpPr>
      <p:grpSpPr>
        <a:xfrm>
          <a:off x="0" y="0"/>
          <a:ext cx="0" cy="0"/>
          <a:chOff x="0" y="0"/>
          <a:chExt cx="0" cy="0"/>
        </a:xfrm>
      </p:grpSpPr>
      <p:sp>
        <p:nvSpPr>
          <p:cNvPr id="20" name="Textfeld 19">
            <a:extLst>
              <a:ext uri="{FF2B5EF4-FFF2-40B4-BE49-F238E27FC236}">
                <a16:creationId xmlns:a16="http://schemas.microsoft.com/office/drawing/2014/main" id="{FF4F5F59-886C-D5F0-FCC1-1019AE6CE300}"/>
              </a:ext>
            </a:extLst>
          </p:cNvPr>
          <p:cNvSpPr txBox="1"/>
          <p:nvPr/>
        </p:nvSpPr>
        <p:spPr>
          <a:xfrm>
            <a:off x="0" y="118967"/>
            <a:ext cx="12192000" cy="1015663"/>
          </a:xfrm>
          <a:prstGeom prst="rect">
            <a:avLst/>
          </a:prstGeom>
          <a:noFill/>
        </p:spPr>
        <p:txBody>
          <a:bodyPr wrap="square" rtlCol="0">
            <a:spAutoFit/>
          </a:bodyPr>
          <a:lstStyle/>
          <a:p>
            <a:pPr algn="ctr"/>
            <a:r>
              <a:rPr lang="de-DE" sz="6000" b="1" u="sng" dirty="0">
                <a:solidFill>
                  <a:srgbClr val="FF0000"/>
                </a:solidFill>
                <a:latin typeface="Arial" panose="020B0604020202020204" pitchFamily="34" charset="0"/>
                <a:cs typeface="Arial" panose="020B0604020202020204" pitchFamily="34" charset="0"/>
              </a:rPr>
              <a:t>Macht</a:t>
            </a:r>
          </a:p>
        </p:txBody>
      </p:sp>
      <p:sp>
        <p:nvSpPr>
          <p:cNvPr id="2" name="Inhaltsplatzhalter 2">
            <a:extLst>
              <a:ext uri="{FF2B5EF4-FFF2-40B4-BE49-F238E27FC236}">
                <a16:creationId xmlns:a16="http://schemas.microsoft.com/office/drawing/2014/main" id="{2557A025-03AB-A064-7EAB-13630C2C6F23}"/>
              </a:ext>
            </a:extLst>
          </p:cNvPr>
          <p:cNvSpPr txBox="1">
            <a:spLocks/>
          </p:cNvSpPr>
          <p:nvPr/>
        </p:nvSpPr>
        <p:spPr>
          <a:xfrm>
            <a:off x="656524" y="2184367"/>
            <a:ext cx="10697634" cy="22873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lvl="1"/>
            <a:r>
              <a:rPr lang="de-DE" sz="2400" dirty="0">
                <a:latin typeface="Arial" panose="020B0604020202020204" pitchFamily="34" charset="0"/>
                <a:cs typeface="Arial" panose="020B0604020202020204" pitchFamily="34" charset="0"/>
              </a:rPr>
              <a:t>Matthäus 28,18-19</a:t>
            </a:r>
          </a:p>
          <a:p>
            <a:pPr marL="457200" lvl="1" indent="0">
              <a:buNone/>
            </a:pPr>
            <a:r>
              <a:rPr lang="de-DE" sz="2400" b="1" dirty="0">
                <a:latin typeface="Arial" panose="020B0604020202020204" pitchFamily="34" charset="0"/>
                <a:cs typeface="Arial" panose="020B0604020202020204" pitchFamily="34" charset="0"/>
              </a:rPr>
              <a:t>Und Jesus trat herzu, redete mit ihnen und sprach: Mir ist gegeben alle Macht im Himmel und auf Erden. So geht nun hin und macht zu Jüngern alle Völker, und tauft sie auf den Namen des Vaters und des Sohnes und des Heiligen Geistes</a:t>
            </a:r>
            <a:endParaRPr lang="de-DE" sz="2400" b="1" dirty="0">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endParaRPr>
          </a:p>
          <a:p>
            <a:pPr lvl="1"/>
            <a:endParaRPr lang="de-DE" sz="2800" dirty="0">
              <a:latin typeface="Dreaming Outloud Pro" panose="03050502040302030504" pitchFamily="66" charset="0"/>
              <a:cs typeface="Dreaming Outloud Pro" panose="03050502040302030504" pitchFamily="66" charset="0"/>
            </a:endParaRPr>
          </a:p>
        </p:txBody>
      </p:sp>
      <p:sp>
        <p:nvSpPr>
          <p:cNvPr id="4" name="Inhaltsplatzhalter 2">
            <a:extLst>
              <a:ext uri="{FF2B5EF4-FFF2-40B4-BE49-F238E27FC236}">
                <a16:creationId xmlns:a16="http://schemas.microsoft.com/office/drawing/2014/main" id="{41CD3468-9708-7FB7-8D9C-7ADC80B198D1}"/>
              </a:ext>
            </a:extLst>
          </p:cNvPr>
          <p:cNvSpPr txBox="1">
            <a:spLocks/>
          </p:cNvSpPr>
          <p:nvPr/>
        </p:nvSpPr>
        <p:spPr>
          <a:xfrm>
            <a:off x="423691" y="4471692"/>
            <a:ext cx="10930467" cy="8636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lvl="1"/>
            <a:r>
              <a:rPr lang="de-DE" sz="2800" dirty="0">
                <a:latin typeface="Arial" panose="020B0604020202020204" pitchFamily="34" charset="0"/>
                <a:cs typeface="Arial" panose="020B0604020202020204" pitchFamily="34" charset="0"/>
              </a:rPr>
              <a:t>Unsere Macht = Tätigkeitsfähigkeit beruht darauf das wir alles im Namen von Jesus Christus machen</a:t>
            </a:r>
          </a:p>
        </p:txBody>
      </p:sp>
    </p:spTree>
    <p:extLst>
      <p:ext uri="{BB962C8B-B14F-4D97-AF65-F5344CB8AC3E}">
        <p14:creationId xmlns:p14="http://schemas.microsoft.com/office/powerpoint/2010/main" val="3551259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2F8A83-FCD0-32B1-D5CF-6E4F23660CEC}"/>
            </a:ext>
          </a:extLst>
        </p:cNvPr>
        <p:cNvGrpSpPr/>
        <p:nvPr/>
      </p:nvGrpSpPr>
      <p:grpSpPr>
        <a:xfrm>
          <a:off x="0" y="0"/>
          <a:ext cx="0" cy="0"/>
          <a:chOff x="0" y="0"/>
          <a:chExt cx="0" cy="0"/>
        </a:xfrm>
      </p:grpSpPr>
      <p:pic>
        <p:nvPicPr>
          <p:cNvPr id="8" name="Grafik 7">
            <a:extLst>
              <a:ext uri="{FF2B5EF4-FFF2-40B4-BE49-F238E27FC236}">
                <a16:creationId xmlns:a16="http://schemas.microsoft.com/office/drawing/2014/main" id="{5FF03069-E743-EC80-AC05-DA52F5E75897}"/>
              </a:ext>
            </a:extLst>
          </p:cNvPr>
          <p:cNvPicPr>
            <a:picLocks noChangeAspect="1"/>
          </p:cNvPicPr>
          <p:nvPr/>
        </p:nvPicPr>
        <p:blipFill>
          <a:blip r:embed="rId2"/>
          <a:stretch>
            <a:fillRect/>
          </a:stretch>
        </p:blipFill>
        <p:spPr>
          <a:xfrm>
            <a:off x="0" y="1206500"/>
            <a:ext cx="12090400" cy="4832066"/>
          </a:xfrm>
          <a:prstGeom prst="rect">
            <a:avLst/>
          </a:prstGeom>
        </p:spPr>
      </p:pic>
      <p:sp>
        <p:nvSpPr>
          <p:cNvPr id="9" name="Textfeld 8">
            <a:extLst>
              <a:ext uri="{FF2B5EF4-FFF2-40B4-BE49-F238E27FC236}">
                <a16:creationId xmlns:a16="http://schemas.microsoft.com/office/drawing/2014/main" id="{7527D8E1-96F4-5AB9-695C-92217158B689}"/>
              </a:ext>
            </a:extLst>
          </p:cNvPr>
          <p:cNvSpPr txBox="1"/>
          <p:nvPr/>
        </p:nvSpPr>
        <p:spPr>
          <a:xfrm rot="19082955">
            <a:off x="1568336" y="2299044"/>
            <a:ext cx="3060700" cy="1015663"/>
          </a:xfrm>
          <a:prstGeom prst="rect">
            <a:avLst/>
          </a:prstGeom>
          <a:noFill/>
        </p:spPr>
        <p:txBody>
          <a:bodyPr wrap="square" rtlCol="0">
            <a:spAutoFit/>
          </a:bodyPr>
          <a:lstStyle/>
          <a:p>
            <a:r>
              <a:rPr lang="de-DE" sz="6000" dirty="0">
                <a:solidFill>
                  <a:schemeClr val="bg1"/>
                </a:solidFill>
                <a:latin typeface="Arial" panose="020B0604020202020204" pitchFamily="34" charset="0"/>
                <a:cs typeface="Arial" panose="020B0604020202020204" pitchFamily="34" charset="0"/>
              </a:rPr>
              <a:t>Gewalt</a:t>
            </a:r>
          </a:p>
        </p:txBody>
      </p:sp>
      <p:sp>
        <p:nvSpPr>
          <p:cNvPr id="10" name="Textfeld 9">
            <a:extLst>
              <a:ext uri="{FF2B5EF4-FFF2-40B4-BE49-F238E27FC236}">
                <a16:creationId xmlns:a16="http://schemas.microsoft.com/office/drawing/2014/main" id="{F955BF7A-EF08-D32D-1C50-1CC74C7F3822}"/>
              </a:ext>
            </a:extLst>
          </p:cNvPr>
          <p:cNvSpPr txBox="1"/>
          <p:nvPr/>
        </p:nvSpPr>
        <p:spPr>
          <a:xfrm rot="20185805">
            <a:off x="2984315" y="3325461"/>
            <a:ext cx="3060700" cy="1015663"/>
          </a:xfrm>
          <a:prstGeom prst="rect">
            <a:avLst/>
          </a:prstGeom>
          <a:noFill/>
        </p:spPr>
        <p:txBody>
          <a:bodyPr wrap="square" rtlCol="0">
            <a:spAutoFit/>
          </a:bodyPr>
          <a:lstStyle/>
          <a:p>
            <a:r>
              <a:rPr lang="de-DE" sz="6000" dirty="0">
                <a:solidFill>
                  <a:schemeClr val="bg1"/>
                </a:solidFill>
                <a:latin typeface="Arial" panose="020B0604020202020204" pitchFamily="34" charset="0"/>
                <a:cs typeface="Arial" panose="020B0604020202020204" pitchFamily="34" charset="0"/>
              </a:rPr>
              <a:t>Macht</a:t>
            </a:r>
          </a:p>
        </p:txBody>
      </p:sp>
      <p:sp>
        <p:nvSpPr>
          <p:cNvPr id="11" name="Textfeld 10">
            <a:extLst>
              <a:ext uri="{FF2B5EF4-FFF2-40B4-BE49-F238E27FC236}">
                <a16:creationId xmlns:a16="http://schemas.microsoft.com/office/drawing/2014/main" id="{D11725CF-9631-9635-115C-5BF500E4CF2A}"/>
              </a:ext>
            </a:extLst>
          </p:cNvPr>
          <p:cNvSpPr txBox="1"/>
          <p:nvPr/>
        </p:nvSpPr>
        <p:spPr>
          <a:xfrm rot="20987998">
            <a:off x="4193485" y="4385992"/>
            <a:ext cx="3060700" cy="1015663"/>
          </a:xfrm>
          <a:prstGeom prst="rect">
            <a:avLst/>
          </a:prstGeom>
          <a:noFill/>
        </p:spPr>
        <p:txBody>
          <a:bodyPr wrap="square" rtlCol="0">
            <a:spAutoFit/>
          </a:bodyPr>
          <a:lstStyle/>
          <a:p>
            <a:r>
              <a:rPr lang="de-DE" sz="6000" dirty="0">
                <a:solidFill>
                  <a:schemeClr val="bg1"/>
                </a:solidFill>
                <a:latin typeface="Arial" panose="020B0604020202020204" pitchFamily="34" charset="0"/>
                <a:cs typeface="Arial" panose="020B0604020202020204" pitchFamily="34" charset="0"/>
              </a:rPr>
              <a:t>Kraft</a:t>
            </a:r>
          </a:p>
        </p:txBody>
      </p:sp>
      <p:sp>
        <p:nvSpPr>
          <p:cNvPr id="12" name="Textfeld 11">
            <a:extLst>
              <a:ext uri="{FF2B5EF4-FFF2-40B4-BE49-F238E27FC236}">
                <a16:creationId xmlns:a16="http://schemas.microsoft.com/office/drawing/2014/main" id="{2D372877-69EC-AAD1-B5AB-72715EC99510}"/>
              </a:ext>
            </a:extLst>
          </p:cNvPr>
          <p:cNvSpPr txBox="1"/>
          <p:nvPr/>
        </p:nvSpPr>
        <p:spPr>
          <a:xfrm>
            <a:off x="4963474" y="1237823"/>
            <a:ext cx="5607473" cy="1569660"/>
          </a:xfrm>
          <a:prstGeom prst="rect">
            <a:avLst/>
          </a:prstGeom>
          <a:noFill/>
        </p:spPr>
        <p:txBody>
          <a:bodyPr wrap="square" rtlCol="0">
            <a:spAutoFit/>
          </a:bodyPr>
          <a:lstStyle/>
          <a:p>
            <a:r>
              <a:rPr lang="de-DE" sz="3200" dirty="0">
                <a:solidFill>
                  <a:schemeClr val="bg1"/>
                </a:solidFill>
                <a:latin typeface="Arial" panose="020B0604020202020204" pitchFamily="34" charset="0"/>
                <a:cs typeface="Arial" panose="020B0604020202020204" pitchFamily="34" charset="0"/>
              </a:rPr>
              <a:t>Beherrscher</a:t>
            </a:r>
          </a:p>
          <a:p>
            <a:r>
              <a:rPr lang="de-DE" sz="3200" dirty="0">
                <a:solidFill>
                  <a:schemeClr val="bg1"/>
                </a:solidFill>
                <a:latin typeface="Arial" panose="020B0604020202020204" pitchFamily="34" charset="0"/>
                <a:cs typeface="Arial" panose="020B0604020202020204" pitchFamily="34" charset="0"/>
              </a:rPr>
              <a:t>   Fürst sein</a:t>
            </a:r>
          </a:p>
          <a:p>
            <a:r>
              <a:rPr lang="de-DE" sz="3200" dirty="0">
                <a:solidFill>
                  <a:schemeClr val="bg1"/>
                </a:solidFill>
                <a:latin typeface="Arial" panose="020B0604020202020204" pitchFamily="34" charset="0"/>
                <a:cs typeface="Arial" panose="020B0604020202020204" pitchFamily="34" charset="0"/>
              </a:rPr>
              <a:t>      Regelsetzer</a:t>
            </a:r>
          </a:p>
        </p:txBody>
      </p:sp>
      <p:sp>
        <p:nvSpPr>
          <p:cNvPr id="14" name="Textfeld 13">
            <a:extLst>
              <a:ext uri="{FF2B5EF4-FFF2-40B4-BE49-F238E27FC236}">
                <a16:creationId xmlns:a16="http://schemas.microsoft.com/office/drawing/2014/main" id="{B9FF4FDC-AECB-3023-0903-62FE1A63CDF3}"/>
              </a:ext>
            </a:extLst>
          </p:cNvPr>
          <p:cNvSpPr txBox="1"/>
          <p:nvPr/>
        </p:nvSpPr>
        <p:spPr>
          <a:xfrm>
            <a:off x="5870120" y="2838805"/>
            <a:ext cx="5607473" cy="1569660"/>
          </a:xfrm>
          <a:prstGeom prst="rect">
            <a:avLst/>
          </a:prstGeom>
          <a:noFill/>
        </p:spPr>
        <p:txBody>
          <a:bodyPr wrap="square" rtlCol="0">
            <a:spAutoFit/>
          </a:bodyPr>
          <a:lstStyle/>
          <a:p>
            <a:r>
              <a:rPr lang="de-DE" sz="3200" dirty="0">
                <a:solidFill>
                  <a:schemeClr val="bg1"/>
                </a:solidFill>
                <a:latin typeface="Arial" panose="020B0604020202020204" pitchFamily="34" charset="0"/>
                <a:cs typeface="Arial" panose="020B0604020202020204" pitchFamily="34" charset="0"/>
              </a:rPr>
              <a:t>Übergeordnete Macht</a:t>
            </a:r>
          </a:p>
          <a:p>
            <a:r>
              <a:rPr lang="de-DE" sz="3200" dirty="0">
                <a:solidFill>
                  <a:schemeClr val="bg1"/>
                </a:solidFill>
                <a:latin typeface="Arial" panose="020B0604020202020204" pitchFamily="34" charset="0"/>
                <a:cs typeface="Arial" panose="020B0604020202020204" pitchFamily="34" charset="0"/>
              </a:rPr>
              <a:t>   Untergeordnete Macht</a:t>
            </a:r>
          </a:p>
          <a:p>
            <a:r>
              <a:rPr lang="de-DE" sz="3200" dirty="0">
                <a:solidFill>
                  <a:schemeClr val="bg1"/>
                </a:solidFill>
                <a:latin typeface="Arial" panose="020B0604020202020204" pitchFamily="34" charset="0"/>
                <a:cs typeface="Arial" panose="020B0604020202020204" pitchFamily="34" charset="0"/>
              </a:rPr>
              <a:t>      Geister Dämonen</a:t>
            </a:r>
          </a:p>
        </p:txBody>
      </p:sp>
      <p:sp>
        <p:nvSpPr>
          <p:cNvPr id="16" name="Textfeld 15">
            <a:extLst>
              <a:ext uri="{FF2B5EF4-FFF2-40B4-BE49-F238E27FC236}">
                <a16:creationId xmlns:a16="http://schemas.microsoft.com/office/drawing/2014/main" id="{F81182EE-6442-69EE-B36E-A841D6280FCB}"/>
              </a:ext>
            </a:extLst>
          </p:cNvPr>
          <p:cNvSpPr txBox="1"/>
          <p:nvPr/>
        </p:nvSpPr>
        <p:spPr>
          <a:xfrm>
            <a:off x="6774894" y="4425080"/>
            <a:ext cx="5607473" cy="1569660"/>
          </a:xfrm>
          <a:prstGeom prst="rect">
            <a:avLst/>
          </a:prstGeom>
          <a:noFill/>
        </p:spPr>
        <p:txBody>
          <a:bodyPr wrap="square" rtlCol="0">
            <a:spAutoFit/>
          </a:bodyPr>
          <a:lstStyle/>
          <a:p>
            <a:r>
              <a:rPr lang="de-DE" sz="3200" dirty="0">
                <a:solidFill>
                  <a:schemeClr val="bg1"/>
                </a:solidFill>
                <a:latin typeface="Arial" panose="020B0604020202020204" pitchFamily="34" charset="0"/>
                <a:cs typeface="Arial" panose="020B0604020202020204" pitchFamily="34" charset="0"/>
              </a:rPr>
              <a:t>Wirkung dessen der macht</a:t>
            </a:r>
          </a:p>
          <a:p>
            <a:r>
              <a:rPr lang="de-DE" sz="3200" dirty="0">
                <a:solidFill>
                  <a:schemeClr val="bg1"/>
                </a:solidFill>
                <a:latin typeface="Arial" panose="020B0604020202020204" pitchFamily="34" charset="0"/>
                <a:cs typeface="Arial" panose="020B0604020202020204" pitchFamily="34" charset="0"/>
              </a:rPr>
              <a:t>   Anrecht</a:t>
            </a:r>
          </a:p>
          <a:p>
            <a:r>
              <a:rPr lang="de-DE" sz="3200" dirty="0">
                <a:solidFill>
                  <a:schemeClr val="bg1"/>
                </a:solidFill>
                <a:latin typeface="Arial" panose="020B0604020202020204" pitchFamily="34" charset="0"/>
                <a:cs typeface="Arial" panose="020B0604020202020204" pitchFamily="34" charset="0"/>
              </a:rPr>
              <a:t>      Bindung</a:t>
            </a:r>
          </a:p>
        </p:txBody>
      </p:sp>
      <p:sp>
        <p:nvSpPr>
          <p:cNvPr id="20" name="Textfeld 19">
            <a:extLst>
              <a:ext uri="{FF2B5EF4-FFF2-40B4-BE49-F238E27FC236}">
                <a16:creationId xmlns:a16="http://schemas.microsoft.com/office/drawing/2014/main" id="{2CB92F82-2F6D-61C3-E206-A5BAA413DBD2}"/>
              </a:ext>
            </a:extLst>
          </p:cNvPr>
          <p:cNvSpPr txBox="1"/>
          <p:nvPr/>
        </p:nvSpPr>
        <p:spPr>
          <a:xfrm>
            <a:off x="0" y="85563"/>
            <a:ext cx="12192000" cy="2154436"/>
          </a:xfrm>
          <a:prstGeom prst="rect">
            <a:avLst/>
          </a:prstGeom>
          <a:noFill/>
        </p:spPr>
        <p:txBody>
          <a:bodyPr wrap="square" rtlCol="0">
            <a:spAutoFit/>
          </a:bodyPr>
          <a:lstStyle/>
          <a:p>
            <a:pPr algn="ctr"/>
            <a:r>
              <a:rPr lang="de-DE" sz="5400" b="1" u="sng" dirty="0">
                <a:solidFill>
                  <a:srgbClr val="FF0000"/>
                </a:solidFill>
                <a:latin typeface="Arial" panose="020B0604020202020204" pitchFamily="34" charset="0"/>
                <a:cs typeface="Arial" panose="020B0604020202020204" pitchFamily="34" charset="0"/>
              </a:rPr>
              <a:t>Pyramide der Herrschaft</a:t>
            </a:r>
          </a:p>
          <a:p>
            <a:pPr algn="ctr"/>
            <a:r>
              <a:rPr lang="de-DE" sz="2000" b="1" dirty="0">
                <a:solidFill>
                  <a:srgbClr val="FF0000"/>
                </a:solidFill>
                <a:latin typeface="Arial" panose="020B0604020202020204" pitchFamily="34" charset="0"/>
                <a:cs typeface="Arial" panose="020B0604020202020204" pitchFamily="34" charset="0"/>
              </a:rPr>
              <a:t>(oder ein Gebäude: das Fundament)</a:t>
            </a:r>
          </a:p>
          <a:p>
            <a:pPr algn="ctr"/>
            <a:endParaRPr lang="de-DE" sz="6000" b="1" u="sng" dirty="0">
              <a:solidFill>
                <a:srgbClr val="FF0000"/>
              </a:solidFill>
              <a:latin typeface="Arial" panose="020B0604020202020204" pitchFamily="34" charset="0"/>
              <a:cs typeface="Arial" panose="020B0604020202020204" pitchFamily="34" charset="0"/>
            </a:endParaRPr>
          </a:p>
        </p:txBody>
      </p:sp>
      <p:sp>
        <p:nvSpPr>
          <p:cNvPr id="3" name="Textfeld 2">
            <a:extLst>
              <a:ext uri="{FF2B5EF4-FFF2-40B4-BE49-F238E27FC236}">
                <a16:creationId xmlns:a16="http://schemas.microsoft.com/office/drawing/2014/main" id="{3DC76B17-2493-5384-A2E4-DAF76600AADA}"/>
              </a:ext>
            </a:extLst>
          </p:cNvPr>
          <p:cNvSpPr txBox="1"/>
          <p:nvPr/>
        </p:nvSpPr>
        <p:spPr>
          <a:xfrm rot="19619900">
            <a:off x="982558" y="3378328"/>
            <a:ext cx="4353160" cy="584775"/>
          </a:xfrm>
          <a:prstGeom prst="rect">
            <a:avLst/>
          </a:prstGeom>
          <a:noFill/>
        </p:spPr>
        <p:txBody>
          <a:bodyPr wrap="square" rtlCol="0">
            <a:spAutoFit/>
          </a:bodyPr>
          <a:lstStyle/>
          <a:p>
            <a:r>
              <a:rPr lang="de-DE" sz="3200" dirty="0">
                <a:solidFill>
                  <a:schemeClr val="bg1"/>
                </a:solidFill>
                <a:latin typeface="Arial" panose="020B0604020202020204" pitchFamily="34" charset="0"/>
                <a:cs typeface="Arial" panose="020B0604020202020204" pitchFamily="34" charset="0"/>
              </a:rPr>
              <a:t>von walten, verwalten</a:t>
            </a:r>
          </a:p>
        </p:txBody>
      </p:sp>
      <p:sp>
        <p:nvSpPr>
          <p:cNvPr id="4" name="Textfeld 3">
            <a:extLst>
              <a:ext uri="{FF2B5EF4-FFF2-40B4-BE49-F238E27FC236}">
                <a16:creationId xmlns:a16="http://schemas.microsoft.com/office/drawing/2014/main" id="{0C6265E3-19E8-D2FA-FF3C-988F8ED879CD}"/>
              </a:ext>
            </a:extLst>
          </p:cNvPr>
          <p:cNvSpPr txBox="1"/>
          <p:nvPr/>
        </p:nvSpPr>
        <p:spPr>
          <a:xfrm rot="20683881">
            <a:off x="1844043" y="4387215"/>
            <a:ext cx="4353160" cy="584775"/>
          </a:xfrm>
          <a:prstGeom prst="rect">
            <a:avLst/>
          </a:prstGeom>
          <a:noFill/>
        </p:spPr>
        <p:txBody>
          <a:bodyPr wrap="square" rtlCol="0">
            <a:spAutoFit/>
          </a:bodyPr>
          <a:lstStyle/>
          <a:p>
            <a:r>
              <a:rPr lang="de-DE" sz="3200" dirty="0">
                <a:solidFill>
                  <a:schemeClr val="bg1"/>
                </a:solidFill>
                <a:latin typeface="Arial" panose="020B0604020202020204" pitchFamily="34" charset="0"/>
                <a:cs typeface="Arial" panose="020B0604020202020204" pitchFamily="34" charset="0"/>
              </a:rPr>
              <a:t>von machen, tun</a:t>
            </a:r>
          </a:p>
        </p:txBody>
      </p:sp>
      <p:sp>
        <p:nvSpPr>
          <p:cNvPr id="5" name="Textfeld 4">
            <a:extLst>
              <a:ext uri="{FF2B5EF4-FFF2-40B4-BE49-F238E27FC236}">
                <a16:creationId xmlns:a16="http://schemas.microsoft.com/office/drawing/2014/main" id="{C9040E0B-0B2A-5DCE-BD26-A450F2D7E31A}"/>
              </a:ext>
            </a:extLst>
          </p:cNvPr>
          <p:cNvSpPr txBox="1"/>
          <p:nvPr/>
        </p:nvSpPr>
        <p:spPr>
          <a:xfrm>
            <a:off x="2908922" y="5410618"/>
            <a:ext cx="4353160" cy="584775"/>
          </a:xfrm>
          <a:prstGeom prst="rect">
            <a:avLst/>
          </a:prstGeom>
          <a:noFill/>
        </p:spPr>
        <p:txBody>
          <a:bodyPr wrap="square" rtlCol="0">
            <a:spAutoFit/>
          </a:bodyPr>
          <a:lstStyle/>
          <a:p>
            <a:r>
              <a:rPr lang="de-DE" sz="3200" dirty="0">
                <a:solidFill>
                  <a:schemeClr val="bg1"/>
                </a:solidFill>
                <a:latin typeface="Arial" panose="020B0604020202020204" pitchFamily="34" charset="0"/>
                <a:cs typeface="Arial" panose="020B0604020202020204" pitchFamily="34" charset="0"/>
              </a:rPr>
              <a:t>von ausüben</a:t>
            </a:r>
          </a:p>
        </p:txBody>
      </p:sp>
    </p:spTree>
    <p:extLst>
      <p:ext uri="{BB962C8B-B14F-4D97-AF65-F5344CB8AC3E}">
        <p14:creationId xmlns:p14="http://schemas.microsoft.com/office/powerpoint/2010/main" val="1992880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6"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56B1C7-031D-FC62-4B76-7C4ABE133646}"/>
              </a:ext>
            </a:extLst>
          </p:cNvPr>
          <p:cNvSpPr>
            <a:spLocks noGrp="1"/>
          </p:cNvSpPr>
          <p:nvPr>
            <p:ph type="title"/>
          </p:nvPr>
        </p:nvSpPr>
        <p:spPr/>
        <p:txBody>
          <a:bodyPr/>
          <a:lstStyle/>
          <a:p>
            <a:r>
              <a:rPr lang="de-DE" dirty="0"/>
              <a:t>Proklamation</a:t>
            </a:r>
          </a:p>
        </p:txBody>
      </p:sp>
      <p:sp>
        <p:nvSpPr>
          <p:cNvPr id="3" name="Inhaltsplatzhalter 2">
            <a:extLst>
              <a:ext uri="{FF2B5EF4-FFF2-40B4-BE49-F238E27FC236}">
                <a16:creationId xmlns:a16="http://schemas.microsoft.com/office/drawing/2014/main" id="{3E969D7B-3A2A-2D58-FD01-1339C46DE582}"/>
              </a:ext>
            </a:extLst>
          </p:cNvPr>
          <p:cNvSpPr>
            <a:spLocks noGrp="1"/>
          </p:cNvSpPr>
          <p:nvPr>
            <p:ph idx="1"/>
          </p:nvPr>
        </p:nvSpPr>
        <p:spPr/>
        <p:txBody>
          <a:bodyPr/>
          <a:lstStyle/>
          <a:p>
            <a:r>
              <a:rPr lang="de-DE" dirty="0"/>
              <a:t>Epheser 1, 17 ff</a:t>
            </a:r>
          </a:p>
          <a:p>
            <a:r>
              <a:rPr lang="de-DE" baseline="-25000" dirty="0"/>
              <a:t>…</a:t>
            </a:r>
            <a:r>
              <a:rPr lang="de-DE" dirty="0"/>
              <a:t>dass der Gott unseres Herrn Jesus Christus, der Vater der Herrlichkeit, uns gebe den Geist der Weisheit und der Offenbarung, ihn zu erkennen. Und er gebe uns erleuchtete Augen des Herzens, damit wir erkennen, zu welcher Hoffnung wir von ihm berufen sind, wie reich die Herrlichkeit seines Erbes für uns die Heiligen ist und wie überschwänglich groß seine Kraft an uns ist, die wir glauben durch die Wirkung seiner mächtigen Stärke. Mit ihr hat er an Christus gewirkt, als er ihn von den Toten auferweckt hat und eingesetzt zu seiner Rechten im Himmel </a:t>
            </a:r>
            <a:r>
              <a:rPr lang="de-DE" dirty="0">
                <a:highlight>
                  <a:srgbClr val="FFFF00"/>
                </a:highlight>
              </a:rPr>
              <a:t>über alle Reiche, Gewalt, Macht, Herrschaft und jeden Namen, der angerufen wird, nicht allein in dieser Welt, sondern auch in der zukünftigen</a:t>
            </a:r>
            <a:r>
              <a:rPr lang="de-DE" dirty="0"/>
              <a:t>. Und alles hat er unter seine Füße getan und hat ihn gesetzt uns der Gemeinde zum Haupt über alles, welche sein Leib ist, nämlich die Fülle dessen, der alles in allem erfüllt.</a:t>
            </a:r>
          </a:p>
        </p:txBody>
      </p:sp>
    </p:spTree>
    <p:extLst>
      <p:ext uri="{BB962C8B-B14F-4D97-AF65-F5344CB8AC3E}">
        <p14:creationId xmlns:p14="http://schemas.microsoft.com/office/powerpoint/2010/main" val="5611175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8E8F9-5B5B-2005-1B3F-5A42AD0D8C4C}"/>
            </a:ext>
          </a:extLst>
        </p:cNvPr>
        <p:cNvGrpSpPr/>
        <p:nvPr/>
      </p:nvGrpSpPr>
      <p:grpSpPr>
        <a:xfrm>
          <a:off x="0" y="0"/>
          <a:ext cx="0" cy="0"/>
          <a:chOff x="0" y="0"/>
          <a:chExt cx="0" cy="0"/>
        </a:xfrm>
      </p:grpSpPr>
      <p:sp>
        <p:nvSpPr>
          <p:cNvPr id="20" name="Textfeld 19">
            <a:extLst>
              <a:ext uri="{FF2B5EF4-FFF2-40B4-BE49-F238E27FC236}">
                <a16:creationId xmlns:a16="http://schemas.microsoft.com/office/drawing/2014/main" id="{91840D33-4FA0-EC1E-1428-C3CF0DF68AE8}"/>
              </a:ext>
            </a:extLst>
          </p:cNvPr>
          <p:cNvSpPr txBox="1"/>
          <p:nvPr/>
        </p:nvSpPr>
        <p:spPr>
          <a:xfrm>
            <a:off x="0" y="118967"/>
            <a:ext cx="12192000" cy="1015663"/>
          </a:xfrm>
          <a:prstGeom prst="rect">
            <a:avLst/>
          </a:prstGeom>
          <a:noFill/>
        </p:spPr>
        <p:txBody>
          <a:bodyPr wrap="square" rtlCol="0">
            <a:spAutoFit/>
          </a:bodyPr>
          <a:lstStyle/>
          <a:p>
            <a:pPr algn="ctr"/>
            <a:r>
              <a:rPr lang="de-DE" sz="6000" b="1" u="sng" dirty="0">
                <a:solidFill>
                  <a:srgbClr val="FF0000"/>
                </a:solidFill>
                <a:latin typeface="Arial" panose="020B0604020202020204" pitchFamily="34" charset="0"/>
                <a:cs typeface="Arial" panose="020B0604020202020204" pitchFamily="34" charset="0"/>
              </a:rPr>
              <a:t>Kraft</a:t>
            </a:r>
          </a:p>
        </p:txBody>
      </p:sp>
      <p:sp>
        <p:nvSpPr>
          <p:cNvPr id="5" name="Textfeld 4">
            <a:extLst>
              <a:ext uri="{FF2B5EF4-FFF2-40B4-BE49-F238E27FC236}">
                <a16:creationId xmlns:a16="http://schemas.microsoft.com/office/drawing/2014/main" id="{B737A2DA-908C-EC95-FF96-0D86CCBEBAC3}"/>
              </a:ext>
            </a:extLst>
          </p:cNvPr>
          <p:cNvSpPr txBox="1"/>
          <p:nvPr/>
        </p:nvSpPr>
        <p:spPr>
          <a:xfrm>
            <a:off x="1230733" y="1791411"/>
            <a:ext cx="10102674" cy="3847207"/>
          </a:xfrm>
          <a:prstGeom prst="rect">
            <a:avLst/>
          </a:prstGeom>
          <a:noFill/>
        </p:spPr>
        <p:txBody>
          <a:bodyPr wrap="square">
            <a:spAutoFit/>
          </a:bodyPr>
          <a:lstStyle/>
          <a:p>
            <a:r>
              <a:rPr lang="de-DE" b="1" dirty="0">
                <a:latin typeface="Arial" panose="020B0604020202020204" pitchFamily="34" charset="0"/>
                <a:cs typeface="Arial" panose="020B0604020202020204" pitchFamily="34" charset="0"/>
              </a:rPr>
              <a:t>Lukas 4, 14 …Jesus kam aus der Wüste von der Kraft des Heiligen Geistes erfüllt.</a:t>
            </a:r>
          </a:p>
          <a:p>
            <a:endParaRPr lang="de-DE" b="1" dirty="0">
              <a:latin typeface="Arial" panose="020B0604020202020204" pitchFamily="34" charset="0"/>
              <a:cs typeface="Arial" panose="020B0604020202020204" pitchFamily="34" charset="0"/>
            </a:endParaRPr>
          </a:p>
          <a:p>
            <a:r>
              <a:rPr lang="de-DE" b="1" dirty="0">
                <a:latin typeface="Arial" panose="020B0604020202020204" pitchFamily="34" charset="0"/>
                <a:cs typeface="Arial" panose="020B0604020202020204" pitchFamily="34" charset="0"/>
              </a:rPr>
              <a:t>Lukas 8,46… Jesus: ich habe gespürt, dass eine heilende Kraft von mir ausging.</a:t>
            </a:r>
          </a:p>
          <a:p>
            <a:endParaRPr lang="de-DE" b="1" dirty="0">
              <a:latin typeface="Arial" panose="020B0604020202020204" pitchFamily="34" charset="0"/>
              <a:cs typeface="Arial" panose="020B0604020202020204" pitchFamily="34" charset="0"/>
            </a:endParaRPr>
          </a:p>
          <a:p>
            <a:pPr algn="l">
              <a:buNone/>
            </a:pPr>
            <a:r>
              <a:rPr lang="de-DE" i="0" strike="noStrike" dirty="0" err="1">
                <a:effectLst/>
                <a:latin typeface="Arial" panose="020B0604020202020204" pitchFamily="34" charset="0"/>
                <a:cs typeface="Arial" panose="020B0604020202020204" pitchFamily="34" charset="0"/>
              </a:rPr>
              <a:t>Apg</a:t>
            </a:r>
            <a:r>
              <a:rPr lang="de-DE" i="0" strike="noStrike" dirty="0">
                <a:effectLst/>
                <a:latin typeface="Arial" panose="020B0604020202020204" pitchFamily="34" charset="0"/>
                <a:cs typeface="Arial" panose="020B0604020202020204" pitchFamily="34" charset="0"/>
              </a:rPr>
              <a:t> 8;8</a:t>
            </a:r>
          </a:p>
          <a:p>
            <a:pPr algn="l">
              <a:buNone/>
            </a:pPr>
            <a:r>
              <a:rPr lang="de-DE" b="1" i="0" strike="noStrike" dirty="0">
                <a:effectLst/>
                <a:latin typeface="Arial" panose="020B0604020202020204" pitchFamily="34" charset="0"/>
                <a:cs typeface="Arial" panose="020B0604020202020204" pitchFamily="34" charset="0"/>
              </a:rPr>
              <a:t>sondern ihr werdet Kraft empfangen, wenn der Heilige Geist auf euch gekommen ist, und ihr werdet meine Zeugen sein in Jerusalem und in ganz Judäa und Samaria und bis an das Ende der Erde!</a:t>
            </a:r>
          </a:p>
          <a:p>
            <a:pPr algn="l">
              <a:buNone/>
            </a:pPr>
            <a:endParaRPr lang="de-DE" b="1" dirty="0">
              <a:latin typeface="Arial" panose="020B0604020202020204" pitchFamily="34" charset="0"/>
              <a:cs typeface="Arial" panose="020B0604020202020204" pitchFamily="34" charset="0"/>
            </a:endParaRPr>
          </a:p>
          <a:p>
            <a:pPr algn="l">
              <a:buNone/>
            </a:pPr>
            <a:r>
              <a:rPr lang="de-DE" b="1" dirty="0">
                <a:latin typeface="Arial" panose="020B0604020202020204" pitchFamily="34" charset="0"/>
                <a:cs typeface="Arial" panose="020B0604020202020204" pitchFamily="34" charset="0"/>
              </a:rPr>
              <a:t>2. Tim. 1 V 7</a:t>
            </a:r>
          </a:p>
          <a:p>
            <a:pPr algn="l">
              <a:buNone/>
            </a:pPr>
            <a:r>
              <a:rPr lang="de-DE" b="1" i="0" strike="noStrike" dirty="0">
                <a:effectLst/>
                <a:latin typeface="Arial" panose="020B0604020202020204" pitchFamily="34" charset="0"/>
                <a:cs typeface="Arial" panose="020B0604020202020204" pitchFamily="34" charset="0"/>
              </a:rPr>
              <a:t>…sondern einen Geist der Kraft, Liebe und Besonnenheit.</a:t>
            </a:r>
          </a:p>
          <a:p>
            <a:pPr algn="l">
              <a:buNone/>
            </a:pPr>
            <a:endParaRPr lang="de-DE" b="1" dirty="0">
              <a:latin typeface="Arial" panose="020B0604020202020204" pitchFamily="34" charset="0"/>
              <a:cs typeface="Arial" panose="020B0604020202020204" pitchFamily="34" charset="0"/>
            </a:endParaRPr>
          </a:p>
          <a:p>
            <a:pPr algn="l">
              <a:buNone/>
            </a:pPr>
            <a:endParaRPr lang="de-DE" sz="2800" b="1" i="0" strike="noStrike" dirty="0">
              <a:effectLst/>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endParaRPr>
          </a:p>
        </p:txBody>
      </p:sp>
      <p:sp>
        <p:nvSpPr>
          <p:cNvPr id="7" name="Textfeld 6">
            <a:extLst>
              <a:ext uri="{FF2B5EF4-FFF2-40B4-BE49-F238E27FC236}">
                <a16:creationId xmlns:a16="http://schemas.microsoft.com/office/drawing/2014/main" id="{B3979EE5-804A-4DEF-8AFA-1D298BB93E4D}"/>
              </a:ext>
            </a:extLst>
          </p:cNvPr>
          <p:cNvSpPr txBox="1"/>
          <p:nvPr/>
        </p:nvSpPr>
        <p:spPr>
          <a:xfrm>
            <a:off x="757739" y="5088914"/>
            <a:ext cx="10821474" cy="923330"/>
          </a:xfrm>
          <a:prstGeom prst="rect">
            <a:avLst/>
          </a:prstGeom>
          <a:noFill/>
        </p:spPr>
        <p:txBody>
          <a:bodyPr wrap="square">
            <a:spAutoFit/>
          </a:bodyPr>
          <a:lstStyle/>
          <a:p>
            <a:pPr lvl="1"/>
            <a:r>
              <a:rPr lang="de-DE" dirty="0" err="1">
                <a:latin typeface="Arial" panose="020B0604020202020204" pitchFamily="34" charset="0"/>
                <a:cs typeface="Arial" panose="020B0604020202020204" pitchFamily="34" charset="0"/>
              </a:rPr>
              <a:t>Rö</a:t>
            </a:r>
            <a:r>
              <a:rPr lang="de-DE" dirty="0">
                <a:latin typeface="Arial" panose="020B0604020202020204" pitchFamily="34" charset="0"/>
                <a:cs typeface="Arial" panose="020B0604020202020204" pitchFamily="34" charset="0"/>
              </a:rPr>
              <a:t> 15,13</a:t>
            </a:r>
          </a:p>
          <a:p>
            <a:pPr lvl="1"/>
            <a:r>
              <a:rPr lang="de-DE" b="1" dirty="0">
                <a:latin typeface="Arial" panose="020B0604020202020204" pitchFamily="34" charset="0"/>
                <a:cs typeface="Arial" panose="020B0604020202020204" pitchFamily="34" charset="0"/>
              </a:rPr>
              <a:t>Der Gott der Hoffnung aber erfülle euch mit aller Freude und mit Frieden im Glauben, dass ihr überströmt in der Hoffnung durch die Kraft des Heiligen Geistes!</a:t>
            </a:r>
          </a:p>
        </p:txBody>
      </p:sp>
    </p:spTree>
    <p:extLst>
      <p:ext uri="{BB962C8B-B14F-4D97-AF65-F5344CB8AC3E}">
        <p14:creationId xmlns:p14="http://schemas.microsoft.com/office/powerpoint/2010/main" val="2683992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A98928-F4AD-A40E-C3D6-8962234C57CB}"/>
              </a:ext>
            </a:extLst>
          </p:cNvPr>
          <p:cNvSpPr>
            <a:spLocks noGrp="1"/>
          </p:cNvSpPr>
          <p:nvPr>
            <p:ph type="ctrTitle"/>
          </p:nvPr>
        </p:nvSpPr>
        <p:spPr>
          <a:xfrm>
            <a:off x="965201" y="643467"/>
            <a:ext cx="6255026" cy="5054008"/>
          </a:xfrm>
        </p:spPr>
        <p:txBody>
          <a:bodyPr vert="horz" lIns="91440" tIns="45720" rIns="91440" bIns="45720" rtlCol="0" anchor="ctr">
            <a:normAutofit/>
          </a:bodyPr>
          <a:lstStyle/>
          <a:p>
            <a:pPr algn="ctr"/>
            <a:r>
              <a:rPr lang="en-US" dirty="0">
                <a:solidFill>
                  <a:schemeClr val="tx1">
                    <a:lumMod val="85000"/>
                    <a:lumOff val="15000"/>
                  </a:schemeClr>
                </a:solidFill>
                <a:latin typeface="Arial" panose="020B0604020202020204" pitchFamily="34" charset="0"/>
                <a:cs typeface="Arial" panose="020B0604020202020204" pitchFamily="34" charset="0"/>
              </a:rPr>
              <a:t>Wie </a:t>
            </a:r>
            <a:r>
              <a:rPr lang="en-US" dirty="0" err="1">
                <a:solidFill>
                  <a:schemeClr val="tx1">
                    <a:lumMod val="85000"/>
                    <a:lumOff val="15000"/>
                  </a:schemeClr>
                </a:solidFill>
                <a:latin typeface="Arial" panose="020B0604020202020204" pitchFamily="34" charset="0"/>
                <a:cs typeface="Arial" panose="020B0604020202020204" pitchFamily="34" charset="0"/>
              </a:rPr>
              <a:t>kommt</a:t>
            </a:r>
            <a:r>
              <a:rPr lang="en-US" dirty="0">
                <a:solidFill>
                  <a:schemeClr val="tx1">
                    <a:lumMod val="85000"/>
                    <a:lumOff val="15000"/>
                  </a:schemeClr>
                </a:solidFill>
                <a:latin typeface="Arial" panose="020B0604020202020204" pitchFamily="34" charset="0"/>
                <a:cs typeface="Arial" panose="020B0604020202020204" pitchFamily="34" charset="0"/>
              </a:rPr>
              <a:t> es </a:t>
            </a:r>
            <a:r>
              <a:rPr lang="en-US" dirty="0" err="1">
                <a:solidFill>
                  <a:schemeClr val="tx1">
                    <a:lumMod val="85000"/>
                    <a:lumOff val="15000"/>
                  </a:schemeClr>
                </a:solidFill>
                <a:latin typeface="Arial" panose="020B0604020202020204" pitchFamily="34" charset="0"/>
                <a:cs typeface="Arial" panose="020B0604020202020204" pitchFamily="34" charset="0"/>
              </a:rPr>
              <a:t>zur</a:t>
            </a:r>
            <a:r>
              <a:rPr lang="en-US" dirty="0">
                <a:solidFill>
                  <a:schemeClr val="tx1">
                    <a:lumMod val="85000"/>
                    <a:lumOff val="15000"/>
                  </a:schemeClr>
                </a:solidFill>
                <a:latin typeface="Arial" panose="020B0604020202020204" pitchFamily="34" charset="0"/>
                <a:cs typeface="Arial" panose="020B0604020202020204" pitchFamily="34" charset="0"/>
              </a:rPr>
              <a:t> </a:t>
            </a:r>
            <a:r>
              <a:rPr lang="en-US" dirty="0" err="1">
                <a:solidFill>
                  <a:schemeClr val="tx1">
                    <a:lumMod val="85000"/>
                    <a:lumOff val="15000"/>
                  </a:schemeClr>
                </a:solidFill>
                <a:latin typeface="Arial" panose="020B0604020202020204" pitchFamily="34" charset="0"/>
                <a:cs typeface="Arial" panose="020B0604020202020204" pitchFamily="34" charset="0"/>
              </a:rPr>
              <a:t>Fremdbesetzung</a:t>
            </a:r>
            <a:r>
              <a:rPr lang="en-US" dirty="0">
                <a:solidFill>
                  <a:schemeClr val="tx1">
                    <a:lumMod val="85000"/>
                    <a:lumOff val="15000"/>
                  </a:schemeClr>
                </a:solidFill>
                <a:latin typeface="Arial" panose="020B0604020202020204" pitchFamily="34" charset="0"/>
                <a:cs typeface="Arial" panose="020B0604020202020204" pitchFamily="34" charset="0"/>
              </a:rPr>
              <a:t> </a:t>
            </a:r>
            <a:r>
              <a:rPr lang="en-US" dirty="0" err="1">
                <a:solidFill>
                  <a:schemeClr val="tx1">
                    <a:lumMod val="85000"/>
                    <a:lumOff val="15000"/>
                  </a:schemeClr>
                </a:solidFill>
                <a:latin typeface="Arial" panose="020B0604020202020204" pitchFamily="34" charset="0"/>
                <a:cs typeface="Arial" panose="020B0604020202020204" pitchFamily="34" charset="0"/>
              </a:rPr>
              <a:t>eines</a:t>
            </a:r>
            <a:r>
              <a:rPr lang="en-US" dirty="0">
                <a:solidFill>
                  <a:schemeClr val="tx1">
                    <a:lumMod val="85000"/>
                    <a:lumOff val="15000"/>
                  </a:schemeClr>
                </a:solidFill>
                <a:latin typeface="Arial" panose="020B0604020202020204" pitchFamily="34" charset="0"/>
                <a:cs typeface="Arial" panose="020B0604020202020204" pitchFamily="34" charset="0"/>
              </a:rPr>
              <a:t> Menschen ?</a:t>
            </a:r>
          </a:p>
        </p:txBody>
      </p:sp>
      <p:sp>
        <p:nvSpPr>
          <p:cNvPr id="3" name="Untertitel 2">
            <a:extLst>
              <a:ext uri="{FF2B5EF4-FFF2-40B4-BE49-F238E27FC236}">
                <a16:creationId xmlns:a16="http://schemas.microsoft.com/office/drawing/2014/main" id="{30ED6AC9-1723-D560-E1FA-8DECEA40767D}"/>
              </a:ext>
            </a:extLst>
          </p:cNvPr>
          <p:cNvSpPr>
            <a:spLocks noGrp="1"/>
          </p:cNvSpPr>
          <p:nvPr>
            <p:ph type="subTitle" idx="1"/>
          </p:nvPr>
        </p:nvSpPr>
        <p:spPr>
          <a:xfrm>
            <a:off x="7870995" y="3429000"/>
            <a:ext cx="3341488" cy="2268474"/>
          </a:xfrm>
        </p:spPr>
        <p:txBody>
          <a:bodyPr vert="horz" lIns="91440" tIns="45720" rIns="91440" bIns="45720" rtlCol="0" anchor="ctr">
            <a:normAutofit/>
          </a:bodyPr>
          <a:lstStyle/>
          <a:p>
            <a:pPr algn="ctr"/>
            <a:r>
              <a:rPr lang="en-US" sz="2400" b="1" cap="all" spc="200" dirty="0" err="1">
                <a:solidFill>
                  <a:schemeClr val="tx2"/>
                </a:solidFill>
                <a:latin typeface="Arial" panose="020B0604020202020204" pitchFamily="34" charset="0"/>
                <a:cs typeface="Arial" panose="020B0604020202020204" pitchFamily="34" charset="0"/>
              </a:rPr>
              <a:t>Anhängend</a:t>
            </a:r>
            <a:endParaRPr lang="en-US" sz="2400" b="1" cap="all" spc="200" dirty="0">
              <a:solidFill>
                <a:schemeClr val="tx2"/>
              </a:solidFill>
              <a:latin typeface="Arial" panose="020B0604020202020204" pitchFamily="34" charset="0"/>
              <a:cs typeface="Arial" panose="020B0604020202020204" pitchFamily="34" charset="0"/>
            </a:endParaRPr>
          </a:p>
          <a:p>
            <a:pPr algn="ctr"/>
            <a:r>
              <a:rPr lang="en-US" sz="2400" b="1" cap="all" spc="200" dirty="0" err="1">
                <a:solidFill>
                  <a:schemeClr val="tx2"/>
                </a:solidFill>
                <a:latin typeface="Arial" panose="020B0604020202020204" pitchFamily="34" charset="0"/>
                <a:cs typeface="Arial" panose="020B0604020202020204" pitchFamily="34" charset="0"/>
              </a:rPr>
              <a:t>Besetzt</a:t>
            </a:r>
            <a:endParaRPr lang="en-US" sz="2400" b="1" cap="all" spc="200" dirty="0">
              <a:solidFill>
                <a:schemeClr val="tx2"/>
              </a:solidFill>
              <a:latin typeface="Arial" panose="020B0604020202020204" pitchFamily="34" charset="0"/>
              <a:cs typeface="Arial" panose="020B0604020202020204" pitchFamily="34" charset="0"/>
            </a:endParaRPr>
          </a:p>
          <a:p>
            <a:pPr algn="ctr"/>
            <a:r>
              <a:rPr lang="en-US" sz="2400" b="1" cap="all" spc="200" dirty="0" err="1">
                <a:solidFill>
                  <a:schemeClr val="tx2"/>
                </a:solidFill>
                <a:latin typeface="Arial" panose="020B0604020202020204" pitchFamily="34" charset="0"/>
                <a:cs typeface="Arial" panose="020B0604020202020204" pitchFamily="34" charset="0"/>
              </a:rPr>
              <a:t>Besessen</a:t>
            </a:r>
            <a:endParaRPr lang="en-US" sz="2400" b="1" cap="all" spc="200" dirty="0">
              <a:solidFill>
                <a:schemeClr val="tx2"/>
              </a:solidFill>
              <a:latin typeface="Arial" panose="020B0604020202020204" pitchFamily="34" charset="0"/>
              <a:cs typeface="Arial" panose="020B0604020202020204" pitchFamily="34" charset="0"/>
            </a:endParaRPr>
          </a:p>
        </p:txBody>
      </p:sp>
      <p:pic>
        <p:nvPicPr>
          <p:cNvPr id="1026" name="Picture 2" descr="Cartoonschlägerei Stock Vektor Art und mehr Bilder von Kämpfen - Kämpfen,  Comic - Kunstwerk, Wolke - iStock">
            <a:extLst>
              <a:ext uri="{FF2B5EF4-FFF2-40B4-BE49-F238E27FC236}">
                <a16:creationId xmlns:a16="http://schemas.microsoft.com/office/drawing/2014/main" id="{0C3E142D-89B2-585B-6E2E-E8363D8DD4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32076" y="1100233"/>
            <a:ext cx="2219325" cy="2066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3705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par>
                                <p:cTn id="11" presetID="53" presetClass="entr" presetSubtype="16" fill="hold" nodeType="withEffect">
                                  <p:stCondLst>
                                    <p:cond delay="0"/>
                                  </p:stCondLst>
                                  <p:childTnLst>
                                    <p:set>
                                      <p:cBhvr>
                                        <p:cTn id="12" dur="1" fill="hold">
                                          <p:stCondLst>
                                            <p:cond delay="0"/>
                                          </p:stCondLst>
                                        </p:cTn>
                                        <p:tgtEl>
                                          <p:spTgt spid="1026"/>
                                        </p:tgtEl>
                                        <p:attrNameLst>
                                          <p:attrName>style.visibility</p:attrName>
                                        </p:attrNameLst>
                                      </p:cBhvr>
                                      <p:to>
                                        <p:strVal val="visible"/>
                                      </p:to>
                                    </p:set>
                                    <p:anim calcmode="lin" valueType="num">
                                      <p:cBhvr>
                                        <p:cTn id="13" dur="500" fill="hold"/>
                                        <p:tgtEl>
                                          <p:spTgt spid="1026"/>
                                        </p:tgtEl>
                                        <p:attrNameLst>
                                          <p:attrName>ppt_w</p:attrName>
                                        </p:attrNameLst>
                                      </p:cBhvr>
                                      <p:tavLst>
                                        <p:tav tm="0">
                                          <p:val>
                                            <p:fltVal val="0"/>
                                          </p:val>
                                        </p:tav>
                                        <p:tav tm="100000">
                                          <p:val>
                                            <p:strVal val="#ppt_w"/>
                                          </p:val>
                                        </p:tav>
                                      </p:tavLst>
                                    </p:anim>
                                    <p:anim calcmode="lin" valueType="num">
                                      <p:cBhvr>
                                        <p:cTn id="14" dur="500" fill="hold"/>
                                        <p:tgtEl>
                                          <p:spTgt spid="1026"/>
                                        </p:tgtEl>
                                        <p:attrNameLst>
                                          <p:attrName>ppt_h</p:attrName>
                                        </p:attrNameLst>
                                      </p:cBhvr>
                                      <p:tavLst>
                                        <p:tav tm="0">
                                          <p:val>
                                            <p:fltVal val="0"/>
                                          </p:val>
                                        </p:tav>
                                        <p:tav tm="100000">
                                          <p:val>
                                            <p:strVal val="#ppt_h"/>
                                          </p:val>
                                        </p:tav>
                                      </p:tavLst>
                                    </p:anim>
                                    <p:animEffect transition="in" filter="fade">
                                      <p:cBhvr>
                                        <p:cTn id="15" dur="500"/>
                                        <p:tgtEl>
                                          <p:spTgt spid="1026"/>
                                        </p:tgtEl>
                                      </p:cBhvr>
                                    </p:animEffect>
                                  </p:childTnLst>
                                </p:cTn>
                              </p:par>
                            </p:childTnLst>
                          </p:cTn>
                        </p:par>
                        <p:par>
                          <p:cTn id="16" fill="hold">
                            <p:stCondLst>
                              <p:cond delay="1000"/>
                            </p:stCondLst>
                            <p:childTnLst>
                              <p:par>
                                <p:cTn id="17" presetID="31" presetClass="entr" presetSubtype="0" fill="hold" grpId="0" nodeType="after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0"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1" dur="2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2" dur="20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 calcmode="lin" valueType="num">
                                      <p:cBhvr>
                                        <p:cTn id="27"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8"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9" dur="2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0" dur="2000"/>
                                        <p:tgtEl>
                                          <p:spTgt spid="3">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 calcmode="lin" valueType="num">
                                      <p:cBhvr>
                                        <p:cTn id="35" dur="2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6" dur="2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7" dur="2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8"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DAC4E-7118-2CA4-FAC0-6B6CB05357EB}"/>
            </a:ext>
          </a:extLst>
        </p:cNvPr>
        <p:cNvGrpSpPr/>
        <p:nvPr/>
      </p:nvGrpSpPr>
      <p:grpSpPr>
        <a:xfrm>
          <a:off x="0" y="0"/>
          <a:ext cx="0" cy="0"/>
          <a:chOff x="0" y="0"/>
          <a:chExt cx="0" cy="0"/>
        </a:xfrm>
      </p:grpSpPr>
      <p:sp>
        <p:nvSpPr>
          <p:cNvPr id="20" name="Textfeld 19">
            <a:extLst>
              <a:ext uri="{FF2B5EF4-FFF2-40B4-BE49-F238E27FC236}">
                <a16:creationId xmlns:a16="http://schemas.microsoft.com/office/drawing/2014/main" id="{A47960C5-6467-6752-8AAD-54FBBE1EC364}"/>
              </a:ext>
            </a:extLst>
          </p:cNvPr>
          <p:cNvSpPr txBox="1"/>
          <p:nvPr/>
        </p:nvSpPr>
        <p:spPr>
          <a:xfrm>
            <a:off x="0" y="118967"/>
            <a:ext cx="12192000" cy="861774"/>
          </a:xfrm>
          <a:prstGeom prst="rect">
            <a:avLst/>
          </a:prstGeom>
          <a:noFill/>
        </p:spPr>
        <p:txBody>
          <a:bodyPr wrap="square" rtlCol="0">
            <a:spAutoFit/>
          </a:bodyPr>
          <a:lstStyle/>
          <a:p>
            <a:pPr algn="ctr"/>
            <a:r>
              <a:rPr lang="de-DE" sz="5000" b="1" u="sng" dirty="0">
                <a:solidFill>
                  <a:srgbClr val="FF0000"/>
                </a:solidFill>
                <a:latin typeface="Arial" panose="020B0604020202020204" pitchFamily="34" charset="0"/>
                <a:cs typeface="Arial" panose="020B0604020202020204" pitchFamily="34" charset="0"/>
              </a:rPr>
              <a:t>Vier Zugangswege</a:t>
            </a:r>
          </a:p>
        </p:txBody>
      </p:sp>
      <p:sp>
        <p:nvSpPr>
          <p:cNvPr id="5" name="Textfeld 4">
            <a:extLst>
              <a:ext uri="{FF2B5EF4-FFF2-40B4-BE49-F238E27FC236}">
                <a16:creationId xmlns:a16="http://schemas.microsoft.com/office/drawing/2014/main" id="{5966411D-544B-B9D8-EE64-3BB672BC34D8}"/>
              </a:ext>
            </a:extLst>
          </p:cNvPr>
          <p:cNvSpPr txBox="1"/>
          <p:nvPr/>
        </p:nvSpPr>
        <p:spPr>
          <a:xfrm>
            <a:off x="1263603" y="2043064"/>
            <a:ext cx="10102674" cy="4832092"/>
          </a:xfrm>
          <a:prstGeom prst="rect">
            <a:avLst/>
          </a:prstGeom>
          <a:noFill/>
        </p:spPr>
        <p:txBody>
          <a:bodyPr wrap="square">
            <a:spAutoFit/>
          </a:bodyPr>
          <a:lstStyle/>
          <a:p>
            <a:pPr marL="457200" indent="-457200">
              <a:buFont typeface="Wingdings" panose="05000000000000000000" pitchFamily="2" charset="2"/>
              <a:buChar char="Ø"/>
            </a:pPr>
            <a:r>
              <a:rPr lang="de-DE" sz="2800" dirty="0">
                <a:latin typeface="Arial" panose="020B0604020202020204" pitchFamily="34" charset="0"/>
                <a:cs typeface="Arial" panose="020B0604020202020204" pitchFamily="34" charset="0"/>
              </a:rPr>
              <a:t>Aus der Zeit, wo wir Gott noch nicht gehört haben, also unserer Zeit, bevor wir unser Leben an Jesus übergeben haben.</a:t>
            </a:r>
          </a:p>
          <a:p>
            <a:pPr marL="457200" indent="-457200">
              <a:buFont typeface="Wingdings" panose="05000000000000000000" pitchFamily="2" charset="2"/>
              <a:buChar char="Ø"/>
            </a:pPr>
            <a:r>
              <a:rPr lang="de-DE" sz="2800" dirty="0">
                <a:latin typeface="Arial" panose="020B0604020202020204" pitchFamily="34" charset="0"/>
                <a:cs typeface="Arial" panose="020B0604020202020204" pitchFamily="34" charset="0"/>
              </a:rPr>
              <a:t> Wenn andere Menschen in Flüchen oder anderen Aktivitäten gegen mich aktiv geworden sind (oder Schockerlebnisse/</a:t>
            </a:r>
            <a:r>
              <a:rPr lang="de-DE" sz="2800" dirty="0" err="1">
                <a:latin typeface="Arial" panose="020B0604020202020204" pitchFamily="34" charset="0"/>
                <a:cs typeface="Arial" panose="020B0604020202020204" pitchFamily="34" charset="0"/>
              </a:rPr>
              <a:t>Traumatas</a:t>
            </a:r>
            <a:r>
              <a:rPr lang="de-DE" sz="2800">
                <a:latin typeface="Arial" panose="020B0604020202020204" pitchFamily="34" charset="0"/>
                <a:cs typeface="Arial" panose="020B0604020202020204" pitchFamily="34" charset="0"/>
              </a:rPr>
              <a:t>)</a:t>
            </a:r>
            <a:endParaRPr lang="de-DE" sz="2800" dirty="0">
              <a:latin typeface="Arial" panose="020B0604020202020204" pitchFamily="34" charset="0"/>
              <a:cs typeface="Arial" panose="020B0604020202020204" pitchFamily="34" charset="0"/>
            </a:endParaRPr>
          </a:p>
          <a:p>
            <a:pPr marL="457200" indent="-457200">
              <a:buFont typeface="Wingdings" panose="05000000000000000000" pitchFamily="2" charset="2"/>
              <a:buChar char="Ø"/>
            </a:pPr>
            <a:r>
              <a:rPr lang="de-DE" sz="2800" dirty="0">
                <a:latin typeface="Arial" panose="020B0604020202020204" pitchFamily="34" charset="0"/>
                <a:cs typeface="Arial" panose="020B0604020202020204" pitchFamily="34" charset="0"/>
              </a:rPr>
              <a:t>Wenn wir den Feind und/oder seine Mächte als Christen eingeladen haben.</a:t>
            </a:r>
          </a:p>
          <a:p>
            <a:pPr marL="457200" indent="-457200">
              <a:buFont typeface="Wingdings" panose="05000000000000000000" pitchFamily="2" charset="2"/>
              <a:buChar char="Ø"/>
            </a:pPr>
            <a:r>
              <a:rPr lang="de-DE" sz="2800" dirty="0">
                <a:latin typeface="Arial" panose="020B0604020202020204" pitchFamily="34" charset="0"/>
                <a:cs typeface="Arial" panose="020B0604020202020204" pitchFamily="34" charset="0"/>
              </a:rPr>
              <a:t>Wenn unsere Vorfahren generationsübergreifende Einlassungen mit dem Feind getätigt haben.</a:t>
            </a:r>
          </a:p>
          <a:p>
            <a:endParaRPr lang="de-DE"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2825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2D196-E035-D371-D063-6315CF4F62C3}"/>
            </a:ext>
          </a:extLst>
        </p:cNvPr>
        <p:cNvGrpSpPr/>
        <p:nvPr/>
      </p:nvGrpSpPr>
      <p:grpSpPr>
        <a:xfrm>
          <a:off x="0" y="0"/>
          <a:ext cx="0" cy="0"/>
          <a:chOff x="0" y="0"/>
          <a:chExt cx="0" cy="0"/>
        </a:xfrm>
      </p:grpSpPr>
      <p:pic>
        <p:nvPicPr>
          <p:cNvPr id="2" name="Grafik 1">
            <a:extLst>
              <a:ext uri="{FF2B5EF4-FFF2-40B4-BE49-F238E27FC236}">
                <a16:creationId xmlns:a16="http://schemas.microsoft.com/office/drawing/2014/main" id="{1DCF8A29-5F04-6858-E062-FC193CDBD5DD}"/>
              </a:ext>
            </a:extLst>
          </p:cNvPr>
          <p:cNvPicPr>
            <a:picLocks noChangeAspect="1"/>
          </p:cNvPicPr>
          <p:nvPr/>
        </p:nvPicPr>
        <p:blipFill>
          <a:blip r:embed="rId2"/>
          <a:stretch>
            <a:fillRect/>
          </a:stretch>
        </p:blipFill>
        <p:spPr>
          <a:xfrm>
            <a:off x="469232" y="2701378"/>
            <a:ext cx="3213755" cy="2274453"/>
          </a:xfrm>
          <a:prstGeom prst="rect">
            <a:avLst/>
          </a:prstGeom>
        </p:spPr>
      </p:pic>
      <p:sp>
        <p:nvSpPr>
          <p:cNvPr id="4" name="Pfeil: nach rechts 3">
            <a:extLst>
              <a:ext uri="{FF2B5EF4-FFF2-40B4-BE49-F238E27FC236}">
                <a16:creationId xmlns:a16="http://schemas.microsoft.com/office/drawing/2014/main" id="{4FE687A5-14DC-D7CE-7D98-D44155BBC77A}"/>
              </a:ext>
            </a:extLst>
          </p:cNvPr>
          <p:cNvSpPr/>
          <p:nvPr/>
        </p:nvSpPr>
        <p:spPr>
          <a:xfrm>
            <a:off x="3904544" y="2542942"/>
            <a:ext cx="699911" cy="5531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Inhaltsplatzhalter 2">
            <a:extLst>
              <a:ext uri="{FF2B5EF4-FFF2-40B4-BE49-F238E27FC236}">
                <a16:creationId xmlns:a16="http://schemas.microsoft.com/office/drawing/2014/main" id="{B6A0ACEC-8F46-3BDD-C4AD-90F921CA6251}"/>
              </a:ext>
            </a:extLst>
          </p:cNvPr>
          <p:cNvSpPr txBox="1">
            <a:spLocks/>
          </p:cNvSpPr>
          <p:nvPr/>
        </p:nvSpPr>
        <p:spPr>
          <a:xfrm>
            <a:off x="4254500" y="2635561"/>
            <a:ext cx="3683000" cy="24384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lvl="1"/>
            <a:r>
              <a:rPr lang="de-DE" sz="2800" dirty="0">
                <a:latin typeface="Dreaming Outloud Pro" panose="03050502040302030504" pitchFamily="66" charset="0"/>
                <a:cs typeface="Dreaming Outloud Pro" panose="03050502040302030504" pitchFamily="66" charset="0"/>
              </a:rPr>
              <a:t>Lebensübergabe</a:t>
            </a:r>
          </a:p>
        </p:txBody>
      </p:sp>
      <p:sp>
        <p:nvSpPr>
          <p:cNvPr id="6" name="Pfeil: nach rechts 5">
            <a:extLst>
              <a:ext uri="{FF2B5EF4-FFF2-40B4-BE49-F238E27FC236}">
                <a16:creationId xmlns:a16="http://schemas.microsoft.com/office/drawing/2014/main" id="{54AD62A8-3324-7D36-1C49-E998505968FB}"/>
              </a:ext>
            </a:extLst>
          </p:cNvPr>
          <p:cNvSpPr/>
          <p:nvPr/>
        </p:nvSpPr>
        <p:spPr>
          <a:xfrm>
            <a:off x="7587544" y="2622676"/>
            <a:ext cx="699911" cy="5531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a:extLst>
              <a:ext uri="{FF2B5EF4-FFF2-40B4-BE49-F238E27FC236}">
                <a16:creationId xmlns:a16="http://schemas.microsoft.com/office/drawing/2014/main" id="{F51644BE-F39A-BBBD-98F5-7960CB833EB7}"/>
              </a:ext>
            </a:extLst>
          </p:cNvPr>
          <p:cNvPicPr>
            <a:picLocks noChangeAspect="1"/>
          </p:cNvPicPr>
          <p:nvPr/>
        </p:nvPicPr>
        <p:blipFill>
          <a:blip r:embed="rId3"/>
          <a:stretch>
            <a:fillRect/>
          </a:stretch>
        </p:blipFill>
        <p:spPr>
          <a:xfrm>
            <a:off x="8509012" y="2844686"/>
            <a:ext cx="3111487" cy="2274453"/>
          </a:xfrm>
          <a:prstGeom prst="rect">
            <a:avLst/>
          </a:prstGeom>
        </p:spPr>
      </p:pic>
      <p:pic>
        <p:nvPicPr>
          <p:cNvPr id="9" name="Picture 4" descr="Logo Piktogramm Symbol Schlüssel Auf Weißem Hintergrund Lizenzfrei Nutzbare  SVG, Vektorgrafiken, Clip Arts, Illustrationen. Image 98195409.">
            <a:extLst>
              <a:ext uri="{FF2B5EF4-FFF2-40B4-BE49-F238E27FC236}">
                <a16:creationId xmlns:a16="http://schemas.microsoft.com/office/drawing/2014/main" id="{0EADD11D-9CFF-1D25-ED5A-DEFCA0A6633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54499" y="4117134"/>
            <a:ext cx="662054" cy="875948"/>
          </a:xfrm>
          <a:prstGeom prst="rect">
            <a:avLst/>
          </a:prstGeom>
          <a:noFill/>
          <a:extLst>
            <a:ext uri="{909E8E84-426E-40DD-AFC4-6F175D3DCCD1}">
              <a14:hiddenFill xmlns:a14="http://schemas.microsoft.com/office/drawing/2010/main">
                <a:solidFill>
                  <a:srgbClr val="FFFFFF"/>
                </a:solidFill>
              </a14:hiddenFill>
            </a:ext>
          </a:extLst>
        </p:spPr>
      </p:pic>
      <p:sp>
        <p:nvSpPr>
          <p:cNvPr id="10" name="Inhaltsplatzhalter 2">
            <a:extLst>
              <a:ext uri="{FF2B5EF4-FFF2-40B4-BE49-F238E27FC236}">
                <a16:creationId xmlns:a16="http://schemas.microsoft.com/office/drawing/2014/main" id="{31A0D753-964E-33B5-4AFE-B3B645CAC799}"/>
              </a:ext>
            </a:extLst>
          </p:cNvPr>
          <p:cNvSpPr txBox="1">
            <a:spLocks/>
          </p:cNvSpPr>
          <p:nvPr/>
        </p:nvSpPr>
        <p:spPr>
          <a:xfrm>
            <a:off x="4540256" y="4145355"/>
            <a:ext cx="3683000" cy="15132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lvl="1" algn="ctr"/>
            <a:r>
              <a:rPr lang="de-DE" sz="2800" dirty="0">
                <a:latin typeface="Dreaming Outloud Pro" panose="03050502040302030504" pitchFamily="66" charset="0"/>
                <a:cs typeface="Dreaming Outloud Pro" panose="03050502040302030504" pitchFamily="66" charset="0"/>
              </a:rPr>
              <a:t>Erkenntnis und Gehorsam</a:t>
            </a:r>
          </a:p>
        </p:txBody>
      </p:sp>
      <p:sp>
        <p:nvSpPr>
          <p:cNvPr id="11" name="Textfeld 10">
            <a:extLst>
              <a:ext uri="{FF2B5EF4-FFF2-40B4-BE49-F238E27FC236}">
                <a16:creationId xmlns:a16="http://schemas.microsoft.com/office/drawing/2014/main" id="{1AD1B70C-F477-1123-64F6-F05DE9E23A9B}"/>
              </a:ext>
            </a:extLst>
          </p:cNvPr>
          <p:cNvSpPr txBox="1"/>
          <p:nvPr/>
        </p:nvSpPr>
        <p:spPr>
          <a:xfrm>
            <a:off x="0" y="697131"/>
            <a:ext cx="12192000" cy="861774"/>
          </a:xfrm>
          <a:prstGeom prst="rect">
            <a:avLst/>
          </a:prstGeom>
          <a:noFill/>
        </p:spPr>
        <p:txBody>
          <a:bodyPr wrap="square" rtlCol="0">
            <a:spAutoFit/>
          </a:bodyPr>
          <a:lstStyle/>
          <a:p>
            <a:pPr algn="ctr"/>
            <a:r>
              <a:rPr lang="de-DE" sz="5000" b="1" u="sng" dirty="0">
                <a:solidFill>
                  <a:schemeClr val="accent1">
                    <a:lumMod val="75000"/>
                  </a:schemeClr>
                </a:solidFill>
                <a:latin typeface="Arial" panose="020B0604020202020204" pitchFamily="34" charset="0"/>
                <a:cs typeface="Arial" panose="020B0604020202020204" pitchFamily="34" charset="0"/>
              </a:rPr>
              <a:t>Beendigung der feindlichen H</a:t>
            </a:r>
            <a:r>
              <a:rPr lang="de-DE" sz="5000" b="1" u="sng" dirty="0">
                <a:solidFill>
                  <a:srgbClr val="FF0000"/>
                </a:solidFill>
                <a:latin typeface="Arial" panose="020B0604020202020204" pitchFamily="34" charset="0"/>
                <a:cs typeface="Arial" panose="020B0604020202020204" pitchFamily="34" charset="0"/>
              </a:rPr>
              <a:t>errschaft</a:t>
            </a:r>
          </a:p>
        </p:txBody>
      </p:sp>
    </p:spTree>
    <p:extLst>
      <p:ext uri="{BB962C8B-B14F-4D97-AF65-F5344CB8AC3E}">
        <p14:creationId xmlns:p14="http://schemas.microsoft.com/office/powerpoint/2010/main" val="3246021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5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fade">
                                      <p:cBhvr>
                                        <p:cTn id="3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1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1F71A5-9B11-8CB8-1B87-58B606C03920}"/>
              </a:ext>
            </a:extLst>
          </p:cNvPr>
          <p:cNvSpPr>
            <a:spLocks noGrp="1"/>
          </p:cNvSpPr>
          <p:nvPr>
            <p:ph type="title"/>
          </p:nvPr>
        </p:nvSpPr>
        <p:spPr/>
        <p:txBody>
          <a:bodyPr/>
          <a:lstStyle/>
          <a:p>
            <a:r>
              <a:rPr lang="de-DE" dirty="0"/>
              <a:t>Wer sind wir? </a:t>
            </a:r>
          </a:p>
        </p:txBody>
      </p:sp>
      <p:sp>
        <p:nvSpPr>
          <p:cNvPr id="3" name="Textplatzhalter 2">
            <a:extLst>
              <a:ext uri="{FF2B5EF4-FFF2-40B4-BE49-F238E27FC236}">
                <a16:creationId xmlns:a16="http://schemas.microsoft.com/office/drawing/2014/main" id="{E77792A8-C55B-982A-82E8-6A0EF491D43D}"/>
              </a:ext>
            </a:extLst>
          </p:cNvPr>
          <p:cNvSpPr>
            <a:spLocks noGrp="1"/>
          </p:cNvSpPr>
          <p:nvPr>
            <p:ph type="body" idx="1"/>
          </p:nvPr>
        </p:nvSpPr>
        <p:spPr/>
        <p:txBody>
          <a:bodyPr/>
          <a:lstStyle/>
          <a:p>
            <a:r>
              <a:rPr lang="de-DE" dirty="0"/>
              <a:t>Eine Neue Identität in Christus</a:t>
            </a:r>
          </a:p>
        </p:txBody>
      </p:sp>
      <p:sp>
        <p:nvSpPr>
          <p:cNvPr id="4" name="Inhaltsplatzhalter 3">
            <a:extLst>
              <a:ext uri="{FF2B5EF4-FFF2-40B4-BE49-F238E27FC236}">
                <a16:creationId xmlns:a16="http://schemas.microsoft.com/office/drawing/2014/main" id="{28BB66C6-D06A-F597-72AD-028E4ED7F55C}"/>
              </a:ext>
            </a:extLst>
          </p:cNvPr>
          <p:cNvSpPr>
            <a:spLocks noGrp="1"/>
          </p:cNvSpPr>
          <p:nvPr>
            <p:ph sz="half" idx="2"/>
          </p:nvPr>
        </p:nvSpPr>
        <p:spPr/>
        <p:txBody>
          <a:bodyPr/>
          <a:lstStyle/>
          <a:p>
            <a:endParaRPr lang="de-DE"/>
          </a:p>
        </p:txBody>
      </p:sp>
      <p:sp>
        <p:nvSpPr>
          <p:cNvPr id="5" name="Textplatzhalter 4">
            <a:extLst>
              <a:ext uri="{FF2B5EF4-FFF2-40B4-BE49-F238E27FC236}">
                <a16:creationId xmlns:a16="http://schemas.microsoft.com/office/drawing/2014/main" id="{C89D1C1A-B245-A541-0CAB-D9BFC13FDE89}"/>
              </a:ext>
            </a:extLst>
          </p:cNvPr>
          <p:cNvSpPr>
            <a:spLocks noGrp="1"/>
          </p:cNvSpPr>
          <p:nvPr>
            <p:ph type="body" sz="quarter" idx="3"/>
          </p:nvPr>
        </p:nvSpPr>
        <p:spPr/>
        <p:txBody>
          <a:bodyPr/>
          <a:lstStyle/>
          <a:p>
            <a:endParaRPr lang="de-DE" dirty="0"/>
          </a:p>
        </p:txBody>
      </p:sp>
      <p:pic>
        <p:nvPicPr>
          <p:cNvPr id="1026" name="Picture 2" descr="Farben mischen">
            <a:extLst>
              <a:ext uri="{FF2B5EF4-FFF2-40B4-BE49-F238E27FC236}">
                <a16:creationId xmlns:a16="http://schemas.microsoft.com/office/drawing/2014/main" id="{2CDBF730-FC46-1015-36B0-9E840420B6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37968" y="3043779"/>
            <a:ext cx="3881284" cy="220726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Wheat growth stages. Agricultural plant growing from seeds to rye ears ...">
            <a:extLst>
              <a:ext uri="{FF2B5EF4-FFF2-40B4-BE49-F238E27FC236}">
                <a16:creationId xmlns:a16="http://schemas.microsoft.com/office/drawing/2014/main" id="{B50C6FA3-25BE-CF72-DD4A-AE18C314E6AE}"/>
              </a:ext>
            </a:extLst>
          </p:cNvPr>
          <p:cNvPicPr>
            <a:picLocks noGrp="1" noChangeAspect="1" noChangeArrowheads="1"/>
          </p:cNvPicPr>
          <p:nvPr>
            <p:ph sz="quarter" idx="4"/>
          </p:nvPr>
        </p:nvPicPr>
        <p:blipFill>
          <a:blip r:embed="rId3">
            <a:extLst>
              <a:ext uri="{28A0092B-C50C-407E-A947-70E740481C1C}">
                <a14:useLocalDpi xmlns:a14="http://schemas.microsoft.com/office/drawing/2010/main" val="0"/>
              </a:ext>
            </a:extLst>
          </a:blip>
          <a:srcRect/>
          <a:stretch>
            <a:fillRect/>
          </a:stretch>
        </p:blipFill>
        <p:spPr bwMode="auto">
          <a:xfrm>
            <a:off x="6705600" y="3112199"/>
            <a:ext cx="3962400" cy="2319528"/>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BAE7D2F7-AD5F-D104-4570-1EAC71A78473}"/>
              </a:ext>
            </a:extLst>
          </p:cNvPr>
          <p:cNvSpPr/>
          <p:nvPr/>
        </p:nvSpPr>
        <p:spPr>
          <a:xfrm>
            <a:off x="6941574" y="3283974"/>
            <a:ext cx="796413" cy="65876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354893C9-BC24-A2F3-A6F0-5ADD029F08F8}"/>
              </a:ext>
            </a:extLst>
          </p:cNvPr>
          <p:cNvSpPr/>
          <p:nvPr/>
        </p:nvSpPr>
        <p:spPr>
          <a:xfrm>
            <a:off x="6705600" y="5151950"/>
            <a:ext cx="3962400" cy="55955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Rechteck 8">
            <a:extLst>
              <a:ext uri="{FF2B5EF4-FFF2-40B4-BE49-F238E27FC236}">
                <a16:creationId xmlns:a16="http://schemas.microsoft.com/office/drawing/2014/main" id="{A65E8D0C-9104-8ABF-6C62-EF252835EF06}"/>
              </a:ext>
            </a:extLst>
          </p:cNvPr>
          <p:cNvSpPr/>
          <p:nvPr/>
        </p:nvSpPr>
        <p:spPr>
          <a:xfrm>
            <a:off x="6705600" y="4817806"/>
            <a:ext cx="363794" cy="176981"/>
          </a:xfrm>
          <a:prstGeom prst="rect">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0B2EF304-655E-1D6F-D619-FE2F1F62A3E8}"/>
              </a:ext>
            </a:extLst>
          </p:cNvPr>
          <p:cNvSpPr/>
          <p:nvPr/>
        </p:nvSpPr>
        <p:spPr>
          <a:xfrm>
            <a:off x="9429135" y="4817806"/>
            <a:ext cx="363794" cy="176981"/>
          </a:xfrm>
          <a:prstGeom prst="rect">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Ellipse 10">
            <a:extLst>
              <a:ext uri="{FF2B5EF4-FFF2-40B4-BE49-F238E27FC236}">
                <a16:creationId xmlns:a16="http://schemas.microsoft.com/office/drawing/2014/main" id="{5A4B0CAB-C377-AA3E-D965-1AB14570FDE3}"/>
              </a:ext>
            </a:extLst>
          </p:cNvPr>
          <p:cNvSpPr/>
          <p:nvPr/>
        </p:nvSpPr>
        <p:spPr>
          <a:xfrm>
            <a:off x="7783706" y="4906296"/>
            <a:ext cx="45719" cy="5436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Ellipse 11">
            <a:extLst>
              <a:ext uri="{FF2B5EF4-FFF2-40B4-BE49-F238E27FC236}">
                <a16:creationId xmlns:a16="http://schemas.microsoft.com/office/drawing/2014/main" id="{08C3EA71-7007-9FC1-DB54-B4A23E859CC6}"/>
              </a:ext>
            </a:extLst>
          </p:cNvPr>
          <p:cNvSpPr/>
          <p:nvPr/>
        </p:nvSpPr>
        <p:spPr>
          <a:xfrm>
            <a:off x="7737987" y="4817806"/>
            <a:ext cx="167148" cy="142857"/>
          </a:xfrm>
          <a:prstGeom prst="ellipse">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Ellipse 12">
            <a:extLst>
              <a:ext uri="{FF2B5EF4-FFF2-40B4-BE49-F238E27FC236}">
                <a16:creationId xmlns:a16="http://schemas.microsoft.com/office/drawing/2014/main" id="{6638BA86-64C0-EFB6-5A3E-C53361C09A61}"/>
              </a:ext>
            </a:extLst>
          </p:cNvPr>
          <p:cNvSpPr/>
          <p:nvPr/>
        </p:nvSpPr>
        <p:spPr>
          <a:xfrm>
            <a:off x="10461523" y="4817806"/>
            <a:ext cx="117987" cy="142857"/>
          </a:xfrm>
          <a:prstGeom prst="ellipse">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Ellipse 13">
            <a:extLst>
              <a:ext uri="{FF2B5EF4-FFF2-40B4-BE49-F238E27FC236}">
                <a16:creationId xmlns:a16="http://schemas.microsoft.com/office/drawing/2014/main" id="{524F8F77-260B-F3DA-AE89-E36638E167C6}"/>
              </a:ext>
            </a:extLst>
          </p:cNvPr>
          <p:cNvSpPr/>
          <p:nvPr/>
        </p:nvSpPr>
        <p:spPr>
          <a:xfrm>
            <a:off x="8632723" y="4906296"/>
            <a:ext cx="127818" cy="45719"/>
          </a:xfrm>
          <a:prstGeom prst="ellipse">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2376918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02781-FF2E-A907-76BD-3C9206894813}"/>
            </a:ext>
          </a:extLst>
        </p:cNvPr>
        <p:cNvGrpSpPr/>
        <p:nvPr/>
      </p:nvGrpSpPr>
      <p:grpSpPr>
        <a:xfrm>
          <a:off x="0" y="0"/>
          <a:ext cx="0" cy="0"/>
          <a:chOff x="0" y="0"/>
          <a:chExt cx="0" cy="0"/>
        </a:xfrm>
      </p:grpSpPr>
      <p:sp>
        <p:nvSpPr>
          <p:cNvPr id="20" name="Textfeld 19">
            <a:extLst>
              <a:ext uri="{FF2B5EF4-FFF2-40B4-BE49-F238E27FC236}">
                <a16:creationId xmlns:a16="http://schemas.microsoft.com/office/drawing/2014/main" id="{FAA697F7-8714-D8C9-0430-EBC79A5D3FEF}"/>
              </a:ext>
            </a:extLst>
          </p:cNvPr>
          <p:cNvSpPr txBox="1"/>
          <p:nvPr/>
        </p:nvSpPr>
        <p:spPr>
          <a:xfrm>
            <a:off x="0" y="697131"/>
            <a:ext cx="12192000" cy="1785104"/>
          </a:xfrm>
          <a:prstGeom prst="rect">
            <a:avLst/>
          </a:prstGeom>
          <a:noFill/>
        </p:spPr>
        <p:txBody>
          <a:bodyPr wrap="square" rtlCol="0">
            <a:spAutoFit/>
          </a:bodyPr>
          <a:lstStyle/>
          <a:p>
            <a:pPr algn="ctr"/>
            <a:r>
              <a:rPr lang="de-DE" sz="5000" b="1" u="sng" dirty="0">
                <a:solidFill>
                  <a:srgbClr val="FF0000"/>
                </a:solidFill>
                <a:latin typeface="Arial" panose="020B0604020202020204" pitchFamily="34" charset="0"/>
                <a:cs typeface="Arial" panose="020B0604020202020204" pitchFamily="34" charset="0"/>
              </a:rPr>
              <a:t>Beendigung der feindlichen Herrschaft</a:t>
            </a:r>
          </a:p>
          <a:p>
            <a:pPr algn="ctr"/>
            <a:endParaRPr lang="de-DE" sz="2000" b="1" u="sng" dirty="0">
              <a:solidFill>
                <a:srgbClr val="FF0000"/>
              </a:solidFill>
              <a:latin typeface="Arial" panose="020B0604020202020204" pitchFamily="34" charset="0"/>
              <a:cs typeface="Arial" panose="020B0604020202020204" pitchFamily="34" charset="0"/>
            </a:endParaRPr>
          </a:p>
          <a:p>
            <a:pPr algn="ctr"/>
            <a:r>
              <a:rPr lang="de-DE" sz="4000" b="1" u="sng" dirty="0">
                <a:solidFill>
                  <a:srgbClr val="FF0000"/>
                </a:solidFill>
                <a:latin typeface="Arial" panose="020B0604020202020204" pitchFamily="34" charset="0"/>
                <a:cs typeface="Arial" panose="020B0604020202020204" pitchFamily="34" charset="0"/>
              </a:rPr>
              <a:t>heißt:</a:t>
            </a:r>
          </a:p>
        </p:txBody>
      </p:sp>
      <p:sp>
        <p:nvSpPr>
          <p:cNvPr id="3" name="Inhaltsplatzhalter 2">
            <a:extLst>
              <a:ext uri="{FF2B5EF4-FFF2-40B4-BE49-F238E27FC236}">
                <a16:creationId xmlns:a16="http://schemas.microsoft.com/office/drawing/2014/main" id="{47744E7E-1541-2E39-FEB4-EC3D0EE58A1C}"/>
              </a:ext>
            </a:extLst>
          </p:cNvPr>
          <p:cNvSpPr txBox="1">
            <a:spLocks/>
          </p:cNvSpPr>
          <p:nvPr/>
        </p:nvSpPr>
        <p:spPr>
          <a:xfrm>
            <a:off x="630766" y="2776100"/>
            <a:ext cx="10930467" cy="10436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algn="ctr"/>
            <a:r>
              <a:rPr lang="de-DE" sz="4000" u="sng" dirty="0">
                <a:latin typeface="Arial" panose="020B0604020202020204" pitchFamily="34" charset="0"/>
                <a:cs typeface="Arial" panose="020B0604020202020204" pitchFamily="34" charset="0"/>
              </a:rPr>
              <a:t>Loslösung von Gewalten und Mächten</a:t>
            </a:r>
          </a:p>
          <a:p>
            <a:pPr algn="ctr"/>
            <a:endParaRPr lang="de-DE" sz="4000" u="sng" dirty="0">
              <a:latin typeface="Dreaming Outloud Pro" panose="03050502040302030504" pitchFamily="66" charset="0"/>
              <a:cs typeface="Dreaming Outloud Pro" panose="03050502040302030504" pitchFamily="66" charset="0"/>
            </a:endParaRPr>
          </a:p>
        </p:txBody>
      </p:sp>
      <p:sp>
        <p:nvSpPr>
          <p:cNvPr id="8" name="Inhaltsplatzhalter 2">
            <a:extLst>
              <a:ext uri="{FF2B5EF4-FFF2-40B4-BE49-F238E27FC236}">
                <a16:creationId xmlns:a16="http://schemas.microsoft.com/office/drawing/2014/main" id="{312049D7-77A5-5B75-96C7-5374B2F0FCDD}"/>
              </a:ext>
            </a:extLst>
          </p:cNvPr>
          <p:cNvSpPr txBox="1">
            <a:spLocks/>
          </p:cNvSpPr>
          <p:nvPr/>
        </p:nvSpPr>
        <p:spPr>
          <a:xfrm>
            <a:off x="630766" y="4065328"/>
            <a:ext cx="10930467" cy="104360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algn="ctr"/>
            <a:r>
              <a:rPr lang="de-DE" sz="2800" dirty="0">
                <a:latin typeface="Arial" panose="020B0604020202020204" pitchFamily="34" charset="0"/>
                <a:cs typeface="Arial" panose="020B0604020202020204" pitchFamily="34" charset="0"/>
              </a:rPr>
              <a:t>Macht oder Gewalt (</a:t>
            </a:r>
            <a:r>
              <a:rPr lang="de-DE" sz="2800" dirty="0" err="1">
                <a:latin typeface="Arial" panose="020B0604020202020204" pitchFamily="34" charset="0"/>
                <a:cs typeface="Arial" panose="020B0604020202020204" pitchFamily="34" charset="0"/>
              </a:rPr>
              <a:t>indogerm</a:t>
            </a:r>
            <a:r>
              <a:rPr lang="de-DE" sz="2800" dirty="0">
                <a:latin typeface="Arial" panose="020B0604020202020204" pitchFamily="34" charset="0"/>
                <a:cs typeface="Arial" panose="020B0604020202020204" pitchFamily="34" charset="0"/>
              </a:rPr>
              <a:t> =</a:t>
            </a:r>
            <a:r>
              <a:rPr lang="de-DE" sz="2800" i="1" dirty="0">
                <a:latin typeface="Arial" panose="020B0604020202020204" pitchFamily="34" charset="0"/>
                <a:cs typeface="Arial" panose="020B0604020202020204" pitchFamily="34" charset="0"/>
              </a:rPr>
              <a:t>*</a:t>
            </a:r>
            <a:r>
              <a:rPr lang="de-DE" sz="2800" i="1" dirty="0" err="1">
                <a:latin typeface="Arial" panose="020B0604020202020204" pitchFamily="34" charset="0"/>
                <a:cs typeface="Arial" panose="020B0604020202020204" pitchFamily="34" charset="0"/>
              </a:rPr>
              <a:t>u̯al-dh</a:t>
            </a:r>
            <a:r>
              <a:rPr lang="de-DE" sz="2800" i="1" dirty="0">
                <a:latin typeface="Arial" panose="020B0604020202020204" pitchFamily="34" charset="0"/>
                <a:cs typeface="Arial" panose="020B0604020202020204" pitchFamily="34" charset="0"/>
              </a:rPr>
              <a:t>-</a:t>
            </a:r>
            <a:r>
              <a:rPr lang="de-DE" sz="2800" dirty="0">
                <a:latin typeface="Arial" panose="020B0604020202020204" pitchFamily="34" charset="0"/>
                <a:cs typeface="Arial" panose="020B0604020202020204" pitchFamily="34" charset="0"/>
              </a:rPr>
              <a:t> „stark sein“) </a:t>
            </a:r>
          </a:p>
          <a:p>
            <a:pPr algn="ctr"/>
            <a:r>
              <a:rPr lang="de-DE" sz="2800" dirty="0">
                <a:latin typeface="Arial" panose="020B0604020202020204" pitchFamily="34" charset="0"/>
                <a:cs typeface="Arial" panose="020B0604020202020204" pitchFamily="34" charset="0"/>
              </a:rPr>
              <a:t>ich trenne mich von dieser Gewalt oder Macht indem ich alle Anrechte und jeglichen Einfluss beende, nachdem ich dafür Buße getan habe. </a:t>
            </a:r>
            <a:endParaRPr lang="de-DE" sz="28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6008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p:cTn id="15" dur="500" fill="hold"/>
                                        <p:tgtEl>
                                          <p:spTgt spid="8"/>
                                        </p:tgtEl>
                                        <p:attrNameLst>
                                          <p:attrName>ppt_w</p:attrName>
                                        </p:attrNameLst>
                                      </p:cBhvr>
                                      <p:tavLst>
                                        <p:tav tm="0">
                                          <p:val>
                                            <p:fltVal val="0"/>
                                          </p:val>
                                        </p:tav>
                                        <p:tav tm="100000">
                                          <p:val>
                                            <p:strVal val="#ppt_w"/>
                                          </p:val>
                                        </p:tav>
                                      </p:tavLst>
                                    </p:anim>
                                    <p:anim calcmode="lin" valueType="num">
                                      <p:cBhvr>
                                        <p:cTn id="16" dur="500" fill="hold"/>
                                        <p:tgtEl>
                                          <p:spTgt spid="8"/>
                                        </p:tgtEl>
                                        <p:attrNameLst>
                                          <p:attrName>ppt_h</p:attrName>
                                        </p:attrNameLst>
                                      </p:cBhvr>
                                      <p:tavLst>
                                        <p:tav tm="0">
                                          <p:val>
                                            <p:fltVal val="0"/>
                                          </p:val>
                                        </p:tav>
                                        <p:tav tm="100000">
                                          <p:val>
                                            <p:strVal val="#ppt_h"/>
                                          </p:val>
                                        </p:tav>
                                      </p:tavLst>
                                    </p:anim>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91831-A573-7633-6B7F-92EAF7138D79}"/>
            </a:ext>
          </a:extLst>
        </p:cNvPr>
        <p:cNvGrpSpPr/>
        <p:nvPr/>
      </p:nvGrpSpPr>
      <p:grpSpPr>
        <a:xfrm>
          <a:off x="0" y="0"/>
          <a:ext cx="0" cy="0"/>
          <a:chOff x="0" y="0"/>
          <a:chExt cx="0" cy="0"/>
        </a:xfrm>
      </p:grpSpPr>
      <p:sp>
        <p:nvSpPr>
          <p:cNvPr id="20" name="Textfeld 19">
            <a:extLst>
              <a:ext uri="{FF2B5EF4-FFF2-40B4-BE49-F238E27FC236}">
                <a16:creationId xmlns:a16="http://schemas.microsoft.com/office/drawing/2014/main" id="{7CBFA4C6-EDB7-FCAF-129F-164945EEBF6F}"/>
              </a:ext>
            </a:extLst>
          </p:cNvPr>
          <p:cNvSpPr txBox="1"/>
          <p:nvPr/>
        </p:nvSpPr>
        <p:spPr>
          <a:xfrm>
            <a:off x="0" y="697131"/>
            <a:ext cx="12192000" cy="1785104"/>
          </a:xfrm>
          <a:prstGeom prst="rect">
            <a:avLst/>
          </a:prstGeom>
          <a:noFill/>
        </p:spPr>
        <p:txBody>
          <a:bodyPr wrap="square" rtlCol="0">
            <a:spAutoFit/>
          </a:bodyPr>
          <a:lstStyle/>
          <a:p>
            <a:pPr algn="ctr"/>
            <a:r>
              <a:rPr lang="de-DE" sz="5000" b="1" u="sng" dirty="0">
                <a:solidFill>
                  <a:srgbClr val="FF0000"/>
                </a:solidFill>
                <a:latin typeface="Arial" panose="020B0604020202020204" pitchFamily="34" charset="0"/>
                <a:cs typeface="Arial" panose="020B0604020202020204" pitchFamily="34" charset="0"/>
              </a:rPr>
              <a:t>Beendigung der feindlichen Herrschaft</a:t>
            </a:r>
          </a:p>
          <a:p>
            <a:pPr algn="ctr"/>
            <a:endParaRPr lang="de-DE" sz="2000" b="1" u="sng" dirty="0">
              <a:solidFill>
                <a:srgbClr val="FF0000"/>
              </a:solidFill>
              <a:latin typeface="Arial" panose="020B0604020202020204" pitchFamily="34" charset="0"/>
              <a:cs typeface="Arial" panose="020B0604020202020204" pitchFamily="34" charset="0"/>
            </a:endParaRPr>
          </a:p>
          <a:p>
            <a:pPr algn="ctr"/>
            <a:r>
              <a:rPr lang="de-DE" sz="4000" b="1" u="sng" dirty="0">
                <a:solidFill>
                  <a:srgbClr val="FF0000"/>
                </a:solidFill>
                <a:latin typeface="Arial" panose="020B0604020202020204" pitchFamily="34" charset="0"/>
                <a:cs typeface="Arial" panose="020B0604020202020204" pitchFamily="34" charset="0"/>
              </a:rPr>
              <a:t>so geht’s:</a:t>
            </a:r>
          </a:p>
        </p:txBody>
      </p:sp>
      <p:sp>
        <p:nvSpPr>
          <p:cNvPr id="2" name="Inhaltsplatzhalter 2">
            <a:extLst>
              <a:ext uri="{FF2B5EF4-FFF2-40B4-BE49-F238E27FC236}">
                <a16:creationId xmlns:a16="http://schemas.microsoft.com/office/drawing/2014/main" id="{98835DB1-C959-3165-DB34-9067ACB7F521}"/>
              </a:ext>
            </a:extLst>
          </p:cNvPr>
          <p:cNvSpPr txBox="1">
            <a:spLocks/>
          </p:cNvSpPr>
          <p:nvPr/>
        </p:nvSpPr>
        <p:spPr>
          <a:xfrm>
            <a:off x="575730" y="2831651"/>
            <a:ext cx="10930467" cy="63000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lvl="1"/>
            <a:r>
              <a:rPr lang="de-DE" sz="2400" b="1" dirty="0">
                <a:latin typeface="Arial" panose="020B0604020202020204" pitchFamily="34" charset="0"/>
                <a:cs typeface="Arial" panose="020B0604020202020204" pitchFamily="34" charset="0"/>
              </a:rPr>
              <a:t>Der machende wir gebunden, und das, was er gemacht hat </a:t>
            </a:r>
          </a:p>
          <a:p>
            <a:pPr lvl="1"/>
            <a:r>
              <a:rPr lang="de-DE" sz="2400" b="1" dirty="0">
                <a:latin typeface="Arial" panose="020B0604020202020204" pitchFamily="34" charset="0"/>
                <a:cs typeface="Arial" panose="020B0604020202020204" pitchFamily="34" charset="0"/>
              </a:rPr>
              <a:t>„entmachtet“ und gelöst (Dämon wird gebunden, Kette gelöst und entfernt)</a:t>
            </a:r>
          </a:p>
        </p:txBody>
      </p:sp>
      <p:sp>
        <p:nvSpPr>
          <p:cNvPr id="4" name="Inhaltsplatzhalter 2">
            <a:extLst>
              <a:ext uri="{FF2B5EF4-FFF2-40B4-BE49-F238E27FC236}">
                <a16:creationId xmlns:a16="http://schemas.microsoft.com/office/drawing/2014/main" id="{40C4C6D0-D657-B86D-4862-3D7E0643139F}"/>
              </a:ext>
            </a:extLst>
          </p:cNvPr>
          <p:cNvSpPr txBox="1">
            <a:spLocks/>
          </p:cNvSpPr>
          <p:nvPr/>
        </p:nvSpPr>
        <p:spPr>
          <a:xfrm>
            <a:off x="575730" y="4101625"/>
            <a:ext cx="10930467" cy="63000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lvl="1"/>
            <a:r>
              <a:rPr lang="de-DE" sz="2400" b="1" dirty="0">
                <a:latin typeface="Arial" panose="020B0604020202020204" pitchFamily="34" charset="0"/>
                <a:cs typeface="Arial" panose="020B0604020202020204" pitchFamily="34" charset="0"/>
              </a:rPr>
              <a:t>Den Anrechten wird in höherer Autorität widersprochen und deren Kraft durch Buße und Vergebung ein Ende </a:t>
            </a:r>
            <a:r>
              <a:rPr lang="de-DE" sz="2400" b="1" dirty="0" err="1">
                <a:latin typeface="Arial" panose="020B0604020202020204" pitchFamily="34" charset="0"/>
                <a:cs typeface="Arial" panose="020B0604020202020204" pitchFamily="34" charset="0"/>
              </a:rPr>
              <a:t>gestzt</a:t>
            </a:r>
            <a:endParaRPr lang="de-DE" sz="2400" b="1" dirty="0">
              <a:latin typeface="Arial" panose="020B0604020202020204" pitchFamily="34" charset="0"/>
              <a:cs typeface="Arial" panose="020B0604020202020204" pitchFamily="34" charset="0"/>
            </a:endParaRPr>
          </a:p>
        </p:txBody>
      </p:sp>
      <p:sp>
        <p:nvSpPr>
          <p:cNvPr id="5" name="Inhaltsplatzhalter 2">
            <a:extLst>
              <a:ext uri="{FF2B5EF4-FFF2-40B4-BE49-F238E27FC236}">
                <a16:creationId xmlns:a16="http://schemas.microsoft.com/office/drawing/2014/main" id="{4B0C3CD4-C69B-1948-D6A9-C621A09529CA}"/>
              </a:ext>
            </a:extLst>
          </p:cNvPr>
          <p:cNvSpPr txBox="1">
            <a:spLocks/>
          </p:cNvSpPr>
          <p:nvPr/>
        </p:nvSpPr>
        <p:spPr>
          <a:xfrm>
            <a:off x="630766" y="5071083"/>
            <a:ext cx="10930467" cy="63000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lvl="1"/>
            <a:r>
              <a:rPr lang="de-DE" sz="2400" b="1" dirty="0">
                <a:latin typeface="Arial" panose="020B0604020202020204" pitchFamily="34" charset="0"/>
                <a:cs typeface="Arial" panose="020B0604020202020204" pitchFamily="34" charset="0"/>
              </a:rPr>
              <a:t>Der satanische Gewaltige verliert damit sein Autoritätsrecht über mir und kann in seine Schranken gewiesen werden. Beendigung der Herrschaft (</a:t>
            </a:r>
            <a:r>
              <a:rPr lang="de-DE" sz="2400" b="1" dirty="0" err="1">
                <a:latin typeface="Arial" panose="020B0604020202020204" pitchFamily="34" charset="0"/>
                <a:cs typeface="Arial" panose="020B0604020202020204" pitchFamily="34" charset="0"/>
              </a:rPr>
              <a:t>Vewaltung</a:t>
            </a:r>
            <a:r>
              <a:rPr lang="de-DE" sz="2400"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51826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F3695-2D44-685F-966F-97DB1A1D2D96}"/>
            </a:ext>
          </a:extLst>
        </p:cNvPr>
        <p:cNvGrpSpPr/>
        <p:nvPr/>
      </p:nvGrpSpPr>
      <p:grpSpPr>
        <a:xfrm>
          <a:off x="0" y="0"/>
          <a:ext cx="0" cy="0"/>
          <a:chOff x="0" y="0"/>
          <a:chExt cx="0" cy="0"/>
        </a:xfrm>
      </p:grpSpPr>
      <p:sp>
        <p:nvSpPr>
          <p:cNvPr id="20" name="Textfeld 19">
            <a:extLst>
              <a:ext uri="{FF2B5EF4-FFF2-40B4-BE49-F238E27FC236}">
                <a16:creationId xmlns:a16="http://schemas.microsoft.com/office/drawing/2014/main" id="{4CA493DB-59D2-77E7-27CD-4A3771E66624}"/>
              </a:ext>
            </a:extLst>
          </p:cNvPr>
          <p:cNvSpPr txBox="1"/>
          <p:nvPr/>
        </p:nvSpPr>
        <p:spPr>
          <a:xfrm>
            <a:off x="0" y="697131"/>
            <a:ext cx="12192000" cy="1169551"/>
          </a:xfrm>
          <a:prstGeom prst="rect">
            <a:avLst/>
          </a:prstGeom>
          <a:noFill/>
        </p:spPr>
        <p:txBody>
          <a:bodyPr wrap="square" rtlCol="0">
            <a:spAutoFit/>
          </a:bodyPr>
          <a:lstStyle/>
          <a:p>
            <a:pPr algn="ctr"/>
            <a:r>
              <a:rPr lang="de-DE" sz="5000" b="1" u="sng" dirty="0">
                <a:solidFill>
                  <a:srgbClr val="FF0000"/>
                </a:solidFill>
                <a:latin typeface="Arial" panose="020B0604020202020204" pitchFamily="34" charset="0"/>
                <a:cs typeface="Arial" panose="020B0604020202020204" pitchFamily="34" charset="0"/>
              </a:rPr>
              <a:t>Praxistipp</a:t>
            </a:r>
          </a:p>
          <a:p>
            <a:pPr algn="ctr"/>
            <a:endParaRPr lang="de-DE" sz="2000" b="1" u="sng" dirty="0">
              <a:solidFill>
                <a:srgbClr val="FF0000"/>
              </a:solidFill>
              <a:latin typeface="Arial" panose="020B0604020202020204" pitchFamily="34" charset="0"/>
              <a:cs typeface="Arial" panose="020B0604020202020204" pitchFamily="34" charset="0"/>
            </a:endParaRPr>
          </a:p>
        </p:txBody>
      </p:sp>
      <p:sp>
        <p:nvSpPr>
          <p:cNvPr id="3" name="Textfeld 2">
            <a:extLst>
              <a:ext uri="{FF2B5EF4-FFF2-40B4-BE49-F238E27FC236}">
                <a16:creationId xmlns:a16="http://schemas.microsoft.com/office/drawing/2014/main" id="{38FC1E00-BEDE-8232-890D-608C2E81CA0A}"/>
              </a:ext>
            </a:extLst>
          </p:cNvPr>
          <p:cNvSpPr txBox="1"/>
          <p:nvPr/>
        </p:nvSpPr>
        <p:spPr>
          <a:xfrm>
            <a:off x="-1" y="1714556"/>
            <a:ext cx="12192000" cy="1169551"/>
          </a:xfrm>
          <a:prstGeom prst="rect">
            <a:avLst/>
          </a:prstGeom>
          <a:noFill/>
        </p:spPr>
        <p:txBody>
          <a:bodyPr wrap="square" rtlCol="0">
            <a:spAutoFit/>
          </a:bodyPr>
          <a:lstStyle/>
          <a:p>
            <a:pPr algn="ctr"/>
            <a:r>
              <a:rPr lang="de-DE" sz="5000" b="1" u="sng" dirty="0">
                <a:solidFill>
                  <a:srgbClr val="FF0000"/>
                </a:solidFill>
                <a:latin typeface="Arial" panose="020B0604020202020204" pitchFamily="34" charset="0"/>
                <a:cs typeface="Arial" panose="020B0604020202020204" pitchFamily="34" charset="0"/>
              </a:rPr>
              <a:t>Wir holen uns den Starken</a:t>
            </a:r>
          </a:p>
          <a:p>
            <a:pPr algn="ctr"/>
            <a:endParaRPr lang="de-DE" sz="2000" b="1" u="sng" dirty="0">
              <a:solidFill>
                <a:srgbClr val="FF0000"/>
              </a:solidFill>
              <a:latin typeface="Arial" panose="020B0604020202020204" pitchFamily="34" charset="0"/>
              <a:cs typeface="Arial" panose="020B0604020202020204" pitchFamily="34" charset="0"/>
            </a:endParaRPr>
          </a:p>
        </p:txBody>
      </p:sp>
      <p:sp>
        <p:nvSpPr>
          <p:cNvPr id="7" name="Textfeld 6">
            <a:extLst>
              <a:ext uri="{FF2B5EF4-FFF2-40B4-BE49-F238E27FC236}">
                <a16:creationId xmlns:a16="http://schemas.microsoft.com/office/drawing/2014/main" id="{9F4442A6-6AF1-627D-49A5-9BE98CDAFBDC}"/>
              </a:ext>
            </a:extLst>
          </p:cNvPr>
          <p:cNvSpPr txBox="1"/>
          <p:nvPr/>
        </p:nvSpPr>
        <p:spPr>
          <a:xfrm>
            <a:off x="1081826" y="3064205"/>
            <a:ext cx="10612191" cy="2431435"/>
          </a:xfrm>
          <a:prstGeom prst="rect">
            <a:avLst/>
          </a:prstGeom>
          <a:noFill/>
        </p:spPr>
        <p:txBody>
          <a:bodyPr wrap="square">
            <a:spAutoFit/>
          </a:bodyPr>
          <a:lstStyle/>
          <a:p>
            <a:r>
              <a:rPr lang="de-DE" sz="2400" dirty="0">
                <a:latin typeface="Arial" panose="020B0604020202020204" pitchFamily="34" charset="0"/>
                <a:cs typeface="Arial" panose="020B0604020202020204" pitchFamily="34" charset="0"/>
              </a:rPr>
              <a:t>Matthäus 12;29</a:t>
            </a:r>
          </a:p>
          <a:p>
            <a:r>
              <a:rPr lang="de-DE" sz="3200" dirty="0">
                <a:latin typeface="Arial" panose="020B0604020202020204" pitchFamily="34" charset="0"/>
                <a:cs typeface="Arial" panose="020B0604020202020204" pitchFamily="34" charset="0"/>
              </a:rPr>
              <a:t>Oder wie kann jemand in das Haus des Starken hineingehen und seinen Hausrat rauben, wenn er nicht zuerst den Starken bindet? Erst dann kann er sein Haus plündern.</a:t>
            </a:r>
            <a:endParaRPr lang="de-DE" sz="32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1349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45A65-2CF4-1574-6473-4813B780B693}"/>
            </a:ext>
          </a:extLst>
        </p:cNvPr>
        <p:cNvGrpSpPr/>
        <p:nvPr/>
      </p:nvGrpSpPr>
      <p:grpSpPr>
        <a:xfrm>
          <a:off x="0" y="0"/>
          <a:ext cx="0" cy="0"/>
          <a:chOff x="0" y="0"/>
          <a:chExt cx="0" cy="0"/>
        </a:xfrm>
      </p:grpSpPr>
      <p:sp>
        <p:nvSpPr>
          <p:cNvPr id="20" name="Textfeld 19">
            <a:extLst>
              <a:ext uri="{FF2B5EF4-FFF2-40B4-BE49-F238E27FC236}">
                <a16:creationId xmlns:a16="http://schemas.microsoft.com/office/drawing/2014/main" id="{4F336B74-EF5E-FFFE-4A90-7EFCEE9CE614}"/>
              </a:ext>
            </a:extLst>
          </p:cNvPr>
          <p:cNvSpPr txBox="1"/>
          <p:nvPr/>
        </p:nvSpPr>
        <p:spPr>
          <a:xfrm>
            <a:off x="0" y="697131"/>
            <a:ext cx="12192000" cy="1169551"/>
          </a:xfrm>
          <a:prstGeom prst="rect">
            <a:avLst/>
          </a:prstGeom>
          <a:noFill/>
        </p:spPr>
        <p:txBody>
          <a:bodyPr wrap="square" rtlCol="0">
            <a:spAutoFit/>
          </a:bodyPr>
          <a:lstStyle/>
          <a:p>
            <a:pPr algn="ctr"/>
            <a:endParaRPr lang="de-DE" sz="5000" b="1" u="sng" dirty="0">
              <a:solidFill>
                <a:srgbClr val="FF0000"/>
              </a:solidFill>
              <a:latin typeface="Arial" panose="020B0604020202020204" pitchFamily="34" charset="0"/>
              <a:cs typeface="Arial" panose="020B0604020202020204" pitchFamily="34" charset="0"/>
            </a:endParaRPr>
          </a:p>
          <a:p>
            <a:pPr algn="ctr"/>
            <a:endParaRPr lang="de-DE" sz="2000" b="1" u="sng" dirty="0">
              <a:solidFill>
                <a:srgbClr val="FF0000"/>
              </a:solidFill>
              <a:latin typeface="Arial" panose="020B0604020202020204" pitchFamily="34" charset="0"/>
              <a:cs typeface="Arial" panose="020B0604020202020204" pitchFamily="34" charset="0"/>
            </a:endParaRPr>
          </a:p>
        </p:txBody>
      </p:sp>
      <p:sp>
        <p:nvSpPr>
          <p:cNvPr id="3" name="Textfeld 2">
            <a:extLst>
              <a:ext uri="{FF2B5EF4-FFF2-40B4-BE49-F238E27FC236}">
                <a16:creationId xmlns:a16="http://schemas.microsoft.com/office/drawing/2014/main" id="{2141A6A6-5B1E-6894-D3A0-3F0D695A74B4}"/>
              </a:ext>
            </a:extLst>
          </p:cNvPr>
          <p:cNvSpPr txBox="1"/>
          <p:nvPr/>
        </p:nvSpPr>
        <p:spPr>
          <a:xfrm>
            <a:off x="0" y="375153"/>
            <a:ext cx="12192000" cy="1169551"/>
          </a:xfrm>
          <a:prstGeom prst="rect">
            <a:avLst/>
          </a:prstGeom>
          <a:noFill/>
        </p:spPr>
        <p:txBody>
          <a:bodyPr wrap="square" rtlCol="0">
            <a:spAutoFit/>
          </a:bodyPr>
          <a:lstStyle/>
          <a:p>
            <a:pPr algn="ctr"/>
            <a:r>
              <a:rPr lang="de-DE" sz="5000" b="1" u="sng" dirty="0">
                <a:solidFill>
                  <a:srgbClr val="FF0000"/>
                </a:solidFill>
                <a:latin typeface="Arial" panose="020B0604020202020204" pitchFamily="34" charset="0"/>
                <a:cs typeface="Arial" panose="020B0604020202020204" pitchFamily="34" charset="0"/>
              </a:rPr>
              <a:t>Wer sind die Mächte?</a:t>
            </a:r>
          </a:p>
          <a:p>
            <a:pPr algn="ctr"/>
            <a:endParaRPr lang="de-DE" sz="2000" b="1" u="sng" dirty="0">
              <a:solidFill>
                <a:srgbClr val="FF0000"/>
              </a:solidFill>
              <a:latin typeface="Arial" panose="020B0604020202020204" pitchFamily="34" charset="0"/>
              <a:cs typeface="Arial" panose="020B0604020202020204" pitchFamily="34" charset="0"/>
            </a:endParaRPr>
          </a:p>
        </p:txBody>
      </p:sp>
      <p:sp>
        <p:nvSpPr>
          <p:cNvPr id="7" name="Textfeld 6">
            <a:extLst>
              <a:ext uri="{FF2B5EF4-FFF2-40B4-BE49-F238E27FC236}">
                <a16:creationId xmlns:a16="http://schemas.microsoft.com/office/drawing/2014/main" id="{944277D2-D5FE-A699-F026-71ECEDE83AE3}"/>
              </a:ext>
            </a:extLst>
          </p:cNvPr>
          <p:cNvSpPr txBox="1"/>
          <p:nvPr/>
        </p:nvSpPr>
        <p:spPr>
          <a:xfrm>
            <a:off x="459256" y="2682995"/>
            <a:ext cx="10612191" cy="2308324"/>
          </a:xfrm>
          <a:prstGeom prst="rect">
            <a:avLst/>
          </a:prstGeom>
          <a:noFill/>
        </p:spPr>
        <p:txBody>
          <a:bodyPr wrap="square">
            <a:spAutoFit/>
          </a:bodyPr>
          <a:lstStyle/>
          <a:p>
            <a:r>
              <a:rPr lang="de-DE" sz="4800" u="sng" dirty="0">
                <a:latin typeface="Arial" panose="020B0604020202020204" pitchFamily="34" charset="0"/>
                <a:cs typeface="Arial" panose="020B0604020202020204" pitchFamily="34" charset="0"/>
              </a:rPr>
              <a:t>Übergeordnete Mächte</a:t>
            </a:r>
          </a:p>
          <a:p>
            <a:endParaRPr lang="de-DE" sz="4800" u="sng" dirty="0">
              <a:latin typeface="Arial" panose="020B0604020202020204" pitchFamily="34" charset="0"/>
              <a:cs typeface="Arial" panose="020B0604020202020204" pitchFamily="34" charset="0"/>
            </a:endParaRPr>
          </a:p>
          <a:p>
            <a:pPr algn="r"/>
            <a:r>
              <a:rPr lang="de-DE" sz="4800" u="sng" dirty="0">
                <a:latin typeface="Arial" panose="020B0604020202020204" pitchFamily="34" charset="0"/>
                <a:cs typeface="Arial" panose="020B0604020202020204" pitchFamily="34" charset="0"/>
              </a:rPr>
              <a:t>Untergeordnete Mächte</a:t>
            </a:r>
          </a:p>
        </p:txBody>
      </p:sp>
    </p:spTree>
    <p:extLst>
      <p:ext uri="{BB962C8B-B14F-4D97-AF65-F5344CB8AC3E}">
        <p14:creationId xmlns:p14="http://schemas.microsoft.com/office/powerpoint/2010/main" val="1376363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7021E3-793C-501F-074C-3C883B7280A2}"/>
            </a:ext>
          </a:extLst>
        </p:cNvPr>
        <p:cNvGrpSpPr/>
        <p:nvPr/>
      </p:nvGrpSpPr>
      <p:grpSpPr>
        <a:xfrm>
          <a:off x="0" y="0"/>
          <a:ext cx="0" cy="0"/>
          <a:chOff x="0" y="0"/>
          <a:chExt cx="0" cy="0"/>
        </a:xfrm>
      </p:grpSpPr>
      <p:sp>
        <p:nvSpPr>
          <p:cNvPr id="20" name="Textfeld 19">
            <a:extLst>
              <a:ext uri="{FF2B5EF4-FFF2-40B4-BE49-F238E27FC236}">
                <a16:creationId xmlns:a16="http://schemas.microsoft.com/office/drawing/2014/main" id="{681E5D58-8ACA-874D-72B5-E7E43101ACC4}"/>
              </a:ext>
            </a:extLst>
          </p:cNvPr>
          <p:cNvSpPr txBox="1"/>
          <p:nvPr/>
        </p:nvSpPr>
        <p:spPr>
          <a:xfrm>
            <a:off x="0" y="697131"/>
            <a:ext cx="12192000" cy="1169551"/>
          </a:xfrm>
          <a:prstGeom prst="rect">
            <a:avLst/>
          </a:prstGeom>
          <a:noFill/>
        </p:spPr>
        <p:txBody>
          <a:bodyPr wrap="square" rtlCol="0">
            <a:spAutoFit/>
          </a:bodyPr>
          <a:lstStyle/>
          <a:p>
            <a:pPr algn="ctr"/>
            <a:endParaRPr lang="de-DE" sz="5000" b="1" u="sng" dirty="0">
              <a:solidFill>
                <a:srgbClr val="FF0000"/>
              </a:solidFill>
              <a:latin typeface="Arial" panose="020B0604020202020204" pitchFamily="34" charset="0"/>
              <a:cs typeface="Arial" panose="020B0604020202020204" pitchFamily="34" charset="0"/>
            </a:endParaRPr>
          </a:p>
          <a:p>
            <a:pPr algn="ctr"/>
            <a:endParaRPr lang="de-DE" sz="2000" b="1" u="sng" dirty="0">
              <a:solidFill>
                <a:srgbClr val="FF0000"/>
              </a:solidFill>
              <a:latin typeface="Arial" panose="020B0604020202020204" pitchFamily="34" charset="0"/>
              <a:cs typeface="Arial" panose="020B0604020202020204" pitchFamily="34" charset="0"/>
            </a:endParaRPr>
          </a:p>
        </p:txBody>
      </p:sp>
      <p:sp>
        <p:nvSpPr>
          <p:cNvPr id="3" name="Textfeld 2">
            <a:extLst>
              <a:ext uri="{FF2B5EF4-FFF2-40B4-BE49-F238E27FC236}">
                <a16:creationId xmlns:a16="http://schemas.microsoft.com/office/drawing/2014/main" id="{72BA41BB-E876-C2A1-09F4-7A8B655EF88C}"/>
              </a:ext>
            </a:extLst>
          </p:cNvPr>
          <p:cNvSpPr txBox="1"/>
          <p:nvPr/>
        </p:nvSpPr>
        <p:spPr>
          <a:xfrm>
            <a:off x="0" y="375153"/>
            <a:ext cx="12192000" cy="1169551"/>
          </a:xfrm>
          <a:prstGeom prst="rect">
            <a:avLst/>
          </a:prstGeom>
          <a:noFill/>
        </p:spPr>
        <p:txBody>
          <a:bodyPr wrap="square" rtlCol="0">
            <a:spAutoFit/>
          </a:bodyPr>
          <a:lstStyle/>
          <a:p>
            <a:pPr algn="ctr"/>
            <a:r>
              <a:rPr lang="de-DE" sz="5000" b="1" u="sng" dirty="0">
                <a:solidFill>
                  <a:srgbClr val="FF0000"/>
                </a:solidFill>
                <a:latin typeface="Arial" panose="020B0604020202020204" pitchFamily="34" charset="0"/>
                <a:cs typeface="Arial" panose="020B0604020202020204" pitchFamily="34" charset="0"/>
              </a:rPr>
              <a:t>Wer sind die Mächte?</a:t>
            </a:r>
          </a:p>
          <a:p>
            <a:pPr algn="ctr"/>
            <a:endParaRPr lang="de-DE" sz="2000" b="1" u="sng" dirty="0">
              <a:solidFill>
                <a:srgbClr val="FF0000"/>
              </a:solidFill>
              <a:latin typeface="Arial" panose="020B0604020202020204" pitchFamily="34" charset="0"/>
              <a:cs typeface="Arial" panose="020B0604020202020204" pitchFamily="34" charset="0"/>
            </a:endParaRPr>
          </a:p>
        </p:txBody>
      </p:sp>
      <p:sp>
        <p:nvSpPr>
          <p:cNvPr id="7" name="Textfeld 6">
            <a:extLst>
              <a:ext uri="{FF2B5EF4-FFF2-40B4-BE49-F238E27FC236}">
                <a16:creationId xmlns:a16="http://schemas.microsoft.com/office/drawing/2014/main" id="{7EA98635-D487-5747-41AB-4E6F5825B35A}"/>
              </a:ext>
            </a:extLst>
          </p:cNvPr>
          <p:cNvSpPr txBox="1"/>
          <p:nvPr/>
        </p:nvSpPr>
        <p:spPr>
          <a:xfrm>
            <a:off x="446378" y="1759664"/>
            <a:ext cx="4956492" cy="3862596"/>
          </a:xfrm>
          <a:prstGeom prst="rect">
            <a:avLst/>
          </a:prstGeom>
          <a:noFill/>
        </p:spPr>
        <p:txBody>
          <a:bodyPr wrap="square">
            <a:spAutoFit/>
          </a:bodyPr>
          <a:lstStyle/>
          <a:p>
            <a:r>
              <a:rPr lang="de-DE" sz="3500" u="sng" dirty="0">
                <a:latin typeface="Arial" panose="020B0604020202020204" pitchFamily="34" charset="0"/>
                <a:cs typeface="Arial" panose="020B0604020202020204" pitchFamily="34" charset="0"/>
              </a:rPr>
              <a:t>Übergeordnete Mächte</a:t>
            </a:r>
          </a:p>
          <a:p>
            <a:endParaRPr lang="de-DE" sz="3500" u="sng" dirty="0">
              <a:latin typeface="Arial" panose="020B0604020202020204" pitchFamily="34" charset="0"/>
              <a:cs typeface="Arial" panose="020B0604020202020204" pitchFamily="34" charset="0"/>
            </a:endParaRPr>
          </a:p>
          <a:p>
            <a:r>
              <a:rPr lang="de-DE" sz="3500" dirty="0">
                <a:latin typeface="Arial" panose="020B0604020202020204" pitchFamily="34" charset="0"/>
                <a:cs typeface="Arial" panose="020B0604020202020204" pitchFamily="34" charset="0"/>
              </a:rPr>
              <a:t>Ihre Bindungen können gelöst werden</a:t>
            </a:r>
          </a:p>
          <a:p>
            <a:endParaRPr lang="de-DE" sz="3500" dirty="0">
              <a:latin typeface="Arial" panose="020B0604020202020204" pitchFamily="34" charset="0"/>
              <a:cs typeface="Arial" panose="020B0604020202020204" pitchFamily="34" charset="0"/>
            </a:endParaRPr>
          </a:p>
          <a:p>
            <a:r>
              <a:rPr lang="de-DE" sz="3500" dirty="0">
                <a:latin typeface="Arial" panose="020B0604020202020204" pitchFamily="34" charset="0"/>
                <a:cs typeface="Arial" panose="020B0604020202020204" pitchFamily="34" charset="0"/>
              </a:rPr>
              <a:t>Ihr Einfluss kann nur bei mir beendet werden</a:t>
            </a:r>
          </a:p>
        </p:txBody>
      </p:sp>
      <p:sp>
        <p:nvSpPr>
          <p:cNvPr id="2" name="Textfeld 1">
            <a:extLst>
              <a:ext uri="{FF2B5EF4-FFF2-40B4-BE49-F238E27FC236}">
                <a16:creationId xmlns:a16="http://schemas.microsoft.com/office/drawing/2014/main" id="{2CC29AFC-A80A-426B-1855-B067F10D3321}"/>
              </a:ext>
            </a:extLst>
          </p:cNvPr>
          <p:cNvSpPr txBox="1"/>
          <p:nvPr/>
        </p:nvSpPr>
        <p:spPr>
          <a:xfrm>
            <a:off x="6570280" y="1759664"/>
            <a:ext cx="5175342" cy="4401205"/>
          </a:xfrm>
          <a:prstGeom prst="rect">
            <a:avLst/>
          </a:prstGeom>
          <a:noFill/>
        </p:spPr>
        <p:txBody>
          <a:bodyPr wrap="square">
            <a:spAutoFit/>
          </a:bodyPr>
          <a:lstStyle/>
          <a:p>
            <a:r>
              <a:rPr lang="de-DE" sz="3500" u="sng" dirty="0">
                <a:latin typeface="Arial" panose="020B0604020202020204" pitchFamily="34" charset="0"/>
                <a:cs typeface="Arial" panose="020B0604020202020204" pitchFamily="34" charset="0"/>
              </a:rPr>
              <a:t>Untergeordnete Mächte</a:t>
            </a:r>
          </a:p>
          <a:p>
            <a:endParaRPr lang="de-DE" sz="3500" u="sng" dirty="0">
              <a:latin typeface="Arial" panose="020B0604020202020204" pitchFamily="34" charset="0"/>
              <a:cs typeface="Arial" panose="020B0604020202020204" pitchFamily="34" charset="0"/>
            </a:endParaRPr>
          </a:p>
          <a:p>
            <a:r>
              <a:rPr lang="de-DE" sz="3500" dirty="0">
                <a:latin typeface="Arial" panose="020B0604020202020204" pitchFamily="34" charset="0"/>
                <a:cs typeface="Arial" panose="020B0604020202020204" pitchFamily="34" charset="0"/>
              </a:rPr>
              <a:t>Ihre Bindungen können gelöst werden </a:t>
            </a:r>
          </a:p>
          <a:p>
            <a:endParaRPr lang="de-DE" sz="3500" dirty="0">
              <a:latin typeface="Arial" panose="020B0604020202020204" pitchFamily="34" charset="0"/>
              <a:cs typeface="Arial" panose="020B0604020202020204" pitchFamily="34" charset="0"/>
            </a:endParaRPr>
          </a:p>
          <a:p>
            <a:r>
              <a:rPr lang="de-DE" sz="3500" dirty="0">
                <a:latin typeface="Arial" panose="020B0604020202020204" pitchFamily="34" charset="0"/>
                <a:cs typeface="Arial" panose="020B0604020202020204" pitchFamily="34" charset="0"/>
              </a:rPr>
              <a:t>Sie können selbst gebunden und verbannt werden</a:t>
            </a:r>
          </a:p>
        </p:txBody>
      </p:sp>
    </p:spTree>
    <p:extLst>
      <p:ext uri="{BB962C8B-B14F-4D97-AF65-F5344CB8AC3E}">
        <p14:creationId xmlns:p14="http://schemas.microsoft.com/office/powerpoint/2010/main" val="3784014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fltVal val="0"/>
                                          </p:val>
                                        </p:tav>
                                        <p:tav tm="100000">
                                          <p:val>
                                            <p:strVal val="#ppt_w"/>
                                          </p:val>
                                        </p:tav>
                                      </p:tavLst>
                                    </p:anim>
                                    <p:anim calcmode="lin" valueType="num">
                                      <p:cBhvr>
                                        <p:cTn id="15" dur="500" fill="hold"/>
                                        <p:tgtEl>
                                          <p:spTgt spid="2"/>
                                        </p:tgtEl>
                                        <p:attrNameLst>
                                          <p:attrName>ppt_h</p:attrName>
                                        </p:attrNameLst>
                                      </p:cBhvr>
                                      <p:tavLst>
                                        <p:tav tm="0">
                                          <p:val>
                                            <p:fltVal val="0"/>
                                          </p:val>
                                        </p:tav>
                                        <p:tav tm="100000">
                                          <p:val>
                                            <p:strVal val="#ppt_h"/>
                                          </p:val>
                                        </p:tav>
                                      </p:tavLst>
                                    </p:anim>
                                    <p:animEffect transition="in" filter="fade">
                                      <p:cBhvr>
                                        <p:cTn id="1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12">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DE"/>
          </a:p>
        </p:txBody>
      </p:sp>
      <p:sp>
        <p:nvSpPr>
          <p:cNvPr id="27" name="Rectangle 14">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DE"/>
          </a:p>
        </p:txBody>
      </p:sp>
      <p:cxnSp>
        <p:nvCxnSpPr>
          <p:cNvPr id="28" name="Straight Connector 16">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29" name="Rectangle 18">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DA98928-F4AD-A40E-C3D6-8962234C57CB}"/>
              </a:ext>
            </a:extLst>
          </p:cNvPr>
          <p:cNvSpPr>
            <a:spLocks noGrp="1"/>
          </p:cNvSpPr>
          <p:nvPr>
            <p:ph type="ctrTitle"/>
          </p:nvPr>
        </p:nvSpPr>
        <p:spPr>
          <a:xfrm>
            <a:off x="965201" y="643467"/>
            <a:ext cx="6255026" cy="5054008"/>
          </a:xfrm>
        </p:spPr>
        <p:txBody>
          <a:bodyPr vert="horz" lIns="91440" tIns="45720" rIns="91440" bIns="45720" rtlCol="0" anchor="ctr">
            <a:normAutofit/>
          </a:bodyPr>
          <a:lstStyle/>
          <a:p>
            <a:pPr algn="ctr"/>
            <a:r>
              <a:rPr lang="en-US" sz="6800" dirty="0">
                <a:solidFill>
                  <a:schemeClr val="tx1">
                    <a:lumMod val="85000"/>
                    <a:lumOff val="15000"/>
                  </a:schemeClr>
                </a:solidFill>
                <a:latin typeface="Arial" panose="020B0604020202020204" pitchFamily="34" charset="0"/>
                <a:cs typeface="Arial" panose="020B0604020202020204" pitchFamily="34" charset="0"/>
              </a:rPr>
              <a:t>Herrscher und Herrschaft</a:t>
            </a:r>
            <a:br>
              <a:rPr lang="en-US" sz="6800" dirty="0">
                <a:solidFill>
                  <a:schemeClr val="tx1">
                    <a:lumMod val="85000"/>
                    <a:lumOff val="15000"/>
                  </a:schemeClr>
                </a:solidFill>
                <a:latin typeface="Arial" panose="020B0604020202020204" pitchFamily="34" charset="0"/>
                <a:cs typeface="Arial" panose="020B0604020202020204" pitchFamily="34" charset="0"/>
              </a:rPr>
            </a:br>
            <a:r>
              <a:rPr lang="en-US" sz="6800" dirty="0">
                <a:solidFill>
                  <a:schemeClr val="tx1">
                    <a:lumMod val="85000"/>
                    <a:lumOff val="15000"/>
                  </a:schemeClr>
                </a:solidFill>
                <a:latin typeface="Arial" panose="020B0604020202020204" pitchFamily="34" charset="0"/>
                <a:cs typeface="Arial" panose="020B0604020202020204" pitchFamily="34" charset="0"/>
              </a:rPr>
              <a:t>Gegen wen es </a:t>
            </a:r>
            <a:r>
              <a:rPr lang="en-US" sz="6800" dirty="0" err="1">
                <a:solidFill>
                  <a:schemeClr val="tx1">
                    <a:lumMod val="85000"/>
                    <a:lumOff val="15000"/>
                  </a:schemeClr>
                </a:solidFill>
                <a:latin typeface="Arial" panose="020B0604020202020204" pitchFamily="34" charset="0"/>
                <a:cs typeface="Arial" panose="020B0604020202020204" pitchFamily="34" charset="0"/>
              </a:rPr>
              <a:t>geht</a:t>
            </a:r>
            <a:r>
              <a:rPr lang="en-US" sz="6800" dirty="0">
                <a:solidFill>
                  <a:schemeClr val="tx1">
                    <a:lumMod val="85000"/>
                    <a:lumOff val="15000"/>
                  </a:schemeClr>
                </a:solidFill>
                <a:latin typeface="Arial" panose="020B0604020202020204" pitchFamily="34" charset="0"/>
                <a:cs typeface="Arial" panose="020B0604020202020204" pitchFamily="34" charset="0"/>
              </a:rPr>
              <a:t> und </a:t>
            </a:r>
            <a:r>
              <a:rPr lang="en-US" sz="6800" dirty="0" err="1">
                <a:solidFill>
                  <a:schemeClr val="tx1">
                    <a:lumMod val="85000"/>
                    <a:lumOff val="15000"/>
                  </a:schemeClr>
                </a:solidFill>
                <a:latin typeface="Arial" panose="020B0604020202020204" pitchFamily="34" charset="0"/>
                <a:cs typeface="Arial" panose="020B0604020202020204" pitchFamily="34" charset="0"/>
              </a:rPr>
              <a:t>wie</a:t>
            </a:r>
            <a:r>
              <a:rPr lang="en-US" sz="6800" dirty="0">
                <a:solidFill>
                  <a:schemeClr val="tx1">
                    <a:lumMod val="85000"/>
                    <a:lumOff val="15000"/>
                  </a:schemeClr>
                </a:solidFill>
                <a:latin typeface="Arial" panose="020B0604020202020204" pitchFamily="34" charset="0"/>
                <a:cs typeface="Arial" panose="020B0604020202020204" pitchFamily="34" charset="0"/>
              </a:rPr>
              <a:t>!</a:t>
            </a:r>
          </a:p>
        </p:txBody>
      </p:sp>
      <p:sp>
        <p:nvSpPr>
          <p:cNvPr id="3" name="Untertitel 2">
            <a:extLst>
              <a:ext uri="{FF2B5EF4-FFF2-40B4-BE49-F238E27FC236}">
                <a16:creationId xmlns:a16="http://schemas.microsoft.com/office/drawing/2014/main" id="{30ED6AC9-1723-D560-E1FA-8DECEA40767D}"/>
              </a:ext>
            </a:extLst>
          </p:cNvPr>
          <p:cNvSpPr>
            <a:spLocks noGrp="1"/>
          </p:cNvSpPr>
          <p:nvPr>
            <p:ph type="subTitle" idx="1"/>
          </p:nvPr>
        </p:nvSpPr>
        <p:spPr>
          <a:xfrm>
            <a:off x="7870995" y="3429000"/>
            <a:ext cx="3341488" cy="2268474"/>
          </a:xfrm>
        </p:spPr>
        <p:txBody>
          <a:bodyPr vert="horz" lIns="91440" tIns="45720" rIns="91440" bIns="45720" rtlCol="0" anchor="ctr">
            <a:normAutofit/>
          </a:bodyPr>
          <a:lstStyle/>
          <a:p>
            <a:pPr algn="ctr"/>
            <a:r>
              <a:rPr lang="en-US" sz="2400" b="1" cap="all" spc="200" dirty="0" err="1">
                <a:solidFill>
                  <a:schemeClr val="tx2"/>
                </a:solidFill>
                <a:latin typeface="Arial" panose="020B0604020202020204" pitchFamily="34" charset="0"/>
                <a:cs typeface="Arial" panose="020B0604020202020204" pitchFamily="34" charset="0"/>
              </a:rPr>
              <a:t>Willkommen</a:t>
            </a:r>
            <a:r>
              <a:rPr lang="en-US" sz="2400" b="1" cap="all" spc="200" dirty="0">
                <a:solidFill>
                  <a:schemeClr val="tx2"/>
                </a:solidFill>
                <a:latin typeface="Arial" panose="020B0604020202020204" pitchFamily="34" charset="0"/>
                <a:cs typeface="Arial" panose="020B0604020202020204" pitchFamily="34" charset="0"/>
              </a:rPr>
              <a:t> in der </a:t>
            </a:r>
            <a:r>
              <a:rPr lang="en-US" sz="2400" b="1" cap="all" spc="200" dirty="0" err="1">
                <a:solidFill>
                  <a:schemeClr val="tx2"/>
                </a:solidFill>
                <a:latin typeface="Arial" panose="020B0604020202020204" pitchFamily="34" charset="0"/>
                <a:cs typeface="Arial" panose="020B0604020202020204" pitchFamily="34" charset="0"/>
              </a:rPr>
              <a:t>Kampfzone</a:t>
            </a:r>
            <a:r>
              <a:rPr lang="en-US" sz="2400" b="1" cap="all" spc="200" dirty="0">
                <a:solidFill>
                  <a:schemeClr val="tx2"/>
                </a:solidFill>
                <a:latin typeface="Arial" panose="020B0604020202020204" pitchFamily="34" charset="0"/>
                <a:cs typeface="Arial" panose="020B0604020202020204" pitchFamily="34" charset="0"/>
              </a:rPr>
              <a:t> </a:t>
            </a:r>
            <a:r>
              <a:rPr lang="en-US" sz="2400" b="1" cap="all" spc="200" dirty="0" err="1">
                <a:solidFill>
                  <a:schemeClr val="tx2"/>
                </a:solidFill>
                <a:latin typeface="Arial" panose="020B0604020202020204" pitchFamily="34" charset="0"/>
                <a:cs typeface="Arial" panose="020B0604020202020204" pitchFamily="34" charset="0"/>
              </a:rPr>
              <a:t>oder</a:t>
            </a:r>
            <a:r>
              <a:rPr lang="en-US" sz="2400" b="1" cap="all" spc="200" dirty="0">
                <a:solidFill>
                  <a:schemeClr val="tx2"/>
                </a:solidFill>
                <a:latin typeface="Arial" panose="020B0604020202020204" pitchFamily="34" charset="0"/>
                <a:cs typeface="Arial" panose="020B0604020202020204" pitchFamily="34" charset="0"/>
              </a:rPr>
              <a:t> </a:t>
            </a:r>
            <a:r>
              <a:rPr lang="en-US" sz="2400" b="1" cap="all" spc="200" dirty="0" err="1">
                <a:solidFill>
                  <a:schemeClr val="tx2"/>
                </a:solidFill>
                <a:latin typeface="Arial" panose="020B0604020202020204" pitchFamily="34" charset="0"/>
                <a:cs typeface="Arial" panose="020B0604020202020204" pitchFamily="34" charset="0"/>
              </a:rPr>
              <a:t>wie</a:t>
            </a:r>
            <a:r>
              <a:rPr lang="en-US" sz="2400" b="1" cap="all" spc="200" dirty="0">
                <a:solidFill>
                  <a:schemeClr val="tx2"/>
                </a:solidFill>
                <a:latin typeface="Arial" panose="020B0604020202020204" pitchFamily="34" charset="0"/>
                <a:cs typeface="Arial" panose="020B0604020202020204" pitchFamily="34" charset="0"/>
              </a:rPr>
              <a:t> </a:t>
            </a:r>
            <a:r>
              <a:rPr lang="en-US" sz="2400" b="1" cap="all" spc="200" dirty="0" err="1">
                <a:solidFill>
                  <a:schemeClr val="tx2"/>
                </a:solidFill>
                <a:latin typeface="Arial" panose="020B0604020202020204" pitchFamily="34" charset="0"/>
                <a:cs typeface="Arial" panose="020B0604020202020204" pitchFamily="34" charset="0"/>
              </a:rPr>
              <a:t>behalte</a:t>
            </a:r>
            <a:r>
              <a:rPr lang="en-US" sz="2400" b="1" cap="all" spc="200" dirty="0">
                <a:solidFill>
                  <a:schemeClr val="tx2"/>
                </a:solidFill>
                <a:latin typeface="Arial" panose="020B0604020202020204" pitchFamily="34" charset="0"/>
                <a:cs typeface="Arial" panose="020B0604020202020204" pitchFamily="34" charset="0"/>
              </a:rPr>
              <a:t> ich den </a:t>
            </a:r>
            <a:r>
              <a:rPr lang="en-US" sz="2400" b="1" cap="all" spc="200" dirty="0" err="1">
                <a:solidFill>
                  <a:schemeClr val="tx2"/>
                </a:solidFill>
                <a:latin typeface="Arial" panose="020B0604020202020204" pitchFamily="34" charset="0"/>
                <a:cs typeface="Arial" panose="020B0604020202020204" pitchFamily="34" charset="0"/>
              </a:rPr>
              <a:t>Überblick</a:t>
            </a:r>
            <a:endParaRPr lang="en-US" sz="2400" b="1" cap="all" spc="200" dirty="0">
              <a:solidFill>
                <a:schemeClr val="tx2"/>
              </a:solidFill>
              <a:latin typeface="Arial" panose="020B0604020202020204" pitchFamily="34" charset="0"/>
              <a:cs typeface="Arial" panose="020B0604020202020204" pitchFamily="34" charset="0"/>
            </a:endParaRPr>
          </a:p>
        </p:txBody>
      </p:sp>
      <p:cxnSp>
        <p:nvCxnSpPr>
          <p:cNvPr id="30" name="Straight Connector 20">
            <a:extLst>
              <a:ext uri="{FF2B5EF4-FFF2-40B4-BE49-F238E27FC236}">
                <a16:creationId xmlns:a16="http://schemas.microsoft.com/office/drawing/2014/main" id="{09525C9A-1972-4836-BA7A-706C946EF4D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391367"/>
            <a:ext cx="0" cy="355820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Rectangle 22">
            <a:extLst>
              <a:ext uri="{FF2B5EF4-FFF2-40B4-BE49-F238E27FC236}">
                <a16:creationId xmlns:a16="http://schemas.microsoft.com/office/drawing/2014/main" id="{8A549DE7-671D-4575-AF43-858FD999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DE"/>
          </a:p>
        </p:txBody>
      </p:sp>
      <p:sp>
        <p:nvSpPr>
          <p:cNvPr id="25" name="Rectangle 24">
            <a:extLst>
              <a:ext uri="{FF2B5EF4-FFF2-40B4-BE49-F238E27FC236}">
                <a16:creationId xmlns:a16="http://schemas.microsoft.com/office/drawing/2014/main" id="{C22D9B36-9BE7-472B-8808-7E0D681073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40942"/>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DE"/>
          </a:p>
        </p:txBody>
      </p:sp>
      <p:pic>
        <p:nvPicPr>
          <p:cNvPr id="1026" name="Picture 2" descr="Cartoonschlägerei Stock Vektor Art und mehr Bilder von Kämpfen - Kämpfen,  Comic - Kunstwerk, Wolke - iStock">
            <a:extLst>
              <a:ext uri="{FF2B5EF4-FFF2-40B4-BE49-F238E27FC236}">
                <a16:creationId xmlns:a16="http://schemas.microsoft.com/office/drawing/2014/main" id="{0C3E142D-89B2-585B-6E2E-E8363D8DD4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32076" y="1100233"/>
            <a:ext cx="2219325" cy="2066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7346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par>
                                <p:cTn id="11" presetID="53" presetClass="entr" presetSubtype="16" fill="hold" nodeType="withEffect">
                                  <p:stCondLst>
                                    <p:cond delay="0"/>
                                  </p:stCondLst>
                                  <p:childTnLst>
                                    <p:set>
                                      <p:cBhvr>
                                        <p:cTn id="12" dur="1" fill="hold">
                                          <p:stCondLst>
                                            <p:cond delay="0"/>
                                          </p:stCondLst>
                                        </p:cTn>
                                        <p:tgtEl>
                                          <p:spTgt spid="1026"/>
                                        </p:tgtEl>
                                        <p:attrNameLst>
                                          <p:attrName>style.visibility</p:attrName>
                                        </p:attrNameLst>
                                      </p:cBhvr>
                                      <p:to>
                                        <p:strVal val="visible"/>
                                      </p:to>
                                    </p:set>
                                    <p:anim calcmode="lin" valueType="num">
                                      <p:cBhvr>
                                        <p:cTn id="13" dur="500" fill="hold"/>
                                        <p:tgtEl>
                                          <p:spTgt spid="1026"/>
                                        </p:tgtEl>
                                        <p:attrNameLst>
                                          <p:attrName>ppt_w</p:attrName>
                                        </p:attrNameLst>
                                      </p:cBhvr>
                                      <p:tavLst>
                                        <p:tav tm="0">
                                          <p:val>
                                            <p:fltVal val="0"/>
                                          </p:val>
                                        </p:tav>
                                        <p:tav tm="100000">
                                          <p:val>
                                            <p:strVal val="#ppt_w"/>
                                          </p:val>
                                        </p:tav>
                                      </p:tavLst>
                                    </p:anim>
                                    <p:anim calcmode="lin" valueType="num">
                                      <p:cBhvr>
                                        <p:cTn id="14" dur="500" fill="hold"/>
                                        <p:tgtEl>
                                          <p:spTgt spid="1026"/>
                                        </p:tgtEl>
                                        <p:attrNameLst>
                                          <p:attrName>ppt_h</p:attrName>
                                        </p:attrNameLst>
                                      </p:cBhvr>
                                      <p:tavLst>
                                        <p:tav tm="0">
                                          <p:val>
                                            <p:fltVal val="0"/>
                                          </p:val>
                                        </p:tav>
                                        <p:tav tm="100000">
                                          <p:val>
                                            <p:strVal val="#ppt_h"/>
                                          </p:val>
                                        </p:tav>
                                      </p:tavLst>
                                    </p:anim>
                                    <p:animEffect transition="in" filter="fade">
                                      <p:cBhvr>
                                        <p:cTn id="15" dur="500"/>
                                        <p:tgtEl>
                                          <p:spTgt spid="1026"/>
                                        </p:tgtEl>
                                      </p:cBhvr>
                                    </p:animEffect>
                                  </p:childTnLst>
                                </p:cTn>
                              </p:par>
                            </p:childTnLst>
                          </p:cTn>
                        </p:par>
                        <p:par>
                          <p:cTn id="16" fill="hold">
                            <p:stCondLst>
                              <p:cond delay="1000"/>
                            </p:stCondLst>
                            <p:childTnLst>
                              <p:par>
                                <p:cTn id="17" presetID="31" presetClass="entr" presetSubtype="0" fill="hold" grpId="0" nodeType="after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0"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1" dur="2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689C1-EDB5-8D4C-0314-D9E64B9BA49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1898F5C-51EF-09C0-0464-65416CD42479}"/>
              </a:ext>
            </a:extLst>
          </p:cNvPr>
          <p:cNvSpPr>
            <a:spLocks noGrp="1"/>
          </p:cNvSpPr>
          <p:nvPr>
            <p:ph type="ctrTitle"/>
          </p:nvPr>
        </p:nvSpPr>
        <p:spPr>
          <a:xfrm>
            <a:off x="965201" y="643467"/>
            <a:ext cx="6255026" cy="5054008"/>
          </a:xfrm>
        </p:spPr>
        <p:txBody>
          <a:bodyPr vert="horz" lIns="91440" tIns="45720" rIns="91440" bIns="45720" rtlCol="0" anchor="ctr">
            <a:normAutofit/>
          </a:bodyPr>
          <a:lstStyle/>
          <a:p>
            <a:pPr algn="ctr"/>
            <a:r>
              <a:rPr lang="en-US" sz="4000" dirty="0">
                <a:solidFill>
                  <a:schemeClr val="tx1">
                    <a:lumMod val="85000"/>
                    <a:lumOff val="15000"/>
                  </a:schemeClr>
                </a:solidFill>
                <a:latin typeface="Arial" panose="020B0604020202020204" pitchFamily="34" charset="0"/>
                <a:cs typeface="Arial" panose="020B0604020202020204" pitchFamily="34" charset="0"/>
              </a:rPr>
              <a:t>Welches Weltbild hast du?</a:t>
            </a:r>
            <a:br>
              <a:rPr lang="en-US" sz="4000" dirty="0">
                <a:solidFill>
                  <a:schemeClr val="tx1">
                    <a:lumMod val="85000"/>
                    <a:lumOff val="15000"/>
                  </a:schemeClr>
                </a:solidFill>
                <a:latin typeface="Arial" panose="020B0604020202020204" pitchFamily="34" charset="0"/>
                <a:cs typeface="Arial" panose="020B0604020202020204" pitchFamily="34" charset="0"/>
              </a:rPr>
            </a:br>
            <a:br>
              <a:rPr lang="en-US" sz="4000" dirty="0">
                <a:solidFill>
                  <a:schemeClr val="tx1">
                    <a:lumMod val="85000"/>
                    <a:lumOff val="15000"/>
                  </a:schemeClr>
                </a:solidFill>
                <a:latin typeface="Arial" panose="020B0604020202020204" pitchFamily="34" charset="0"/>
                <a:cs typeface="Arial" panose="020B0604020202020204" pitchFamily="34" charset="0"/>
              </a:rPr>
            </a:br>
            <a:r>
              <a:rPr lang="en-US" sz="4000" dirty="0">
                <a:solidFill>
                  <a:schemeClr val="tx1">
                    <a:lumMod val="85000"/>
                    <a:lumOff val="15000"/>
                  </a:schemeClr>
                </a:solidFill>
                <a:latin typeface="Arial" panose="020B0604020202020204" pitchFamily="34" charset="0"/>
                <a:cs typeface="Arial" panose="020B0604020202020204" pitchFamily="34" charset="0"/>
              </a:rPr>
              <a:t> </a:t>
            </a:r>
            <a:r>
              <a:rPr lang="en-US" sz="4000" dirty="0" err="1">
                <a:solidFill>
                  <a:schemeClr val="tx1">
                    <a:lumMod val="85000"/>
                    <a:lumOff val="15000"/>
                  </a:schemeClr>
                </a:solidFill>
                <a:latin typeface="Arial" panose="020B0604020202020204" pitchFamily="34" charset="0"/>
                <a:cs typeface="Arial" panose="020B0604020202020204" pitchFamily="34" charset="0"/>
              </a:rPr>
              <a:t>Ist</a:t>
            </a:r>
            <a:r>
              <a:rPr lang="en-US" sz="4000" dirty="0">
                <a:solidFill>
                  <a:schemeClr val="tx1">
                    <a:lumMod val="85000"/>
                    <a:lumOff val="15000"/>
                  </a:schemeClr>
                </a:solidFill>
                <a:latin typeface="Arial" panose="020B0604020202020204" pitchFamily="34" charset="0"/>
                <a:cs typeface="Arial" panose="020B0604020202020204" pitchFamily="34" charset="0"/>
              </a:rPr>
              <a:t> der Teufel Teil </a:t>
            </a:r>
            <a:r>
              <a:rPr lang="en-US" sz="4000" dirty="0" err="1">
                <a:solidFill>
                  <a:schemeClr val="tx1">
                    <a:lumMod val="85000"/>
                    <a:lumOff val="15000"/>
                  </a:schemeClr>
                </a:solidFill>
                <a:latin typeface="Arial" panose="020B0604020202020204" pitchFamily="34" charset="0"/>
                <a:cs typeface="Arial" panose="020B0604020202020204" pitchFamily="34" charset="0"/>
              </a:rPr>
              <a:t>deines</a:t>
            </a:r>
            <a:r>
              <a:rPr lang="en-US" sz="4000" dirty="0">
                <a:solidFill>
                  <a:schemeClr val="tx1">
                    <a:lumMod val="85000"/>
                    <a:lumOff val="15000"/>
                  </a:schemeClr>
                </a:solidFill>
                <a:latin typeface="Arial" panose="020B0604020202020204" pitchFamily="34" charset="0"/>
                <a:cs typeface="Arial" panose="020B0604020202020204" pitchFamily="34" charset="0"/>
              </a:rPr>
              <a:t> </a:t>
            </a:r>
            <a:r>
              <a:rPr lang="en-US" sz="4000" dirty="0" err="1">
                <a:solidFill>
                  <a:schemeClr val="tx1">
                    <a:lumMod val="85000"/>
                    <a:lumOff val="15000"/>
                  </a:schemeClr>
                </a:solidFill>
                <a:latin typeface="Arial" panose="020B0604020202020204" pitchFamily="34" charset="0"/>
                <a:cs typeface="Arial" panose="020B0604020202020204" pitchFamily="34" charset="0"/>
              </a:rPr>
              <a:t>Weltbilds</a:t>
            </a:r>
            <a:r>
              <a:rPr lang="en-US" sz="4000" dirty="0">
                <a:solidFill>
                  <a:schemeClr val="tx1">
                    <a:lumMod val="85000"/>
                    <a:lumOff val="15000"/>
                  </a:schemeClr>
                </a:solidFill>
                <a:latin typeface="Arial" panose="020B0604020202020204" pitchFamily="34" charset="0"/>
                <a:cs typeface="Arial" panose="020B0604020202020204" pitchFamily="34" charset="0"/>
              </a:rPr>
              <a:t>?</a:t>
            </a:r>
          </a:p>
        </p:txBody>
      </p:sp>
      <p:sp>
        <p:nvSpPr>
          <p:cNvPr id="3" name="Untertitel 2">
            <a:extLst>
              <a:ext uri="{FF2B5EF4-FFF2-40B4-BE49-F238E27FC236}">
                <a16:creationId xmlns:a16="http://schemas.microsoft.com/office/drawing/2014/main" id="{CD73F5B4-0045-3B6A-1EE4-372BCA1A6689}"/>
              </a:ext>
            </a:extLst>
          </p:cNvPr>
          <p:cNvSpPr>
            <a:spLocks noGrp="1"/>
          </p:cNvSpPr>
          <p:nvPr>
            <p:ph type="subTitle" idx="1"/>
          </p:nvPr>
        </p:nvSpPr>
        <p:spPr>
          <a:xfrm>
            <a:off x="7870995" y="3429000"/>
            <a:ext cx="3341488" cy="2268474"/>
          </a:xfrm>
        </p:spPr>
        <p:txBody>
          <a:bodyPr vert="horz" lIns="91440" tIns="45720" rIns="91440" bIns="45720" rtlCol="0" anchor="ctr">
            <a:normAutofit/>
          </a:bodyPr>
          <a:lstStyle/>
          <a:p>
            <a:pPr algn="ctr"/>
            <a:r>
              <a:rPr lang="en-US" sz="2400" b="1" cap="all" spc="200" dirty="0" err="1">
                <a:solidFill>
                  <a:schemeClr val="tx2"/>
                </a:solidFill>
                <a:latin typeface="Arial" panose="020B0604020202020204" pitchFamily="34" charset="0"/>
                <a:cs typeface="Arial" panose="020B0604020202020204" pitchFamily="34" charset="0"/>
              </a:rPr>
              <a:t>Humanismus</a:t>
            </a:r>
            <a:endParaRPr lang="en-US" sz="2400" b="1" cap="all" spc="200" dirty="0">
              <a:solidFill>
                <a:schemeClr val="tx2"/>
              </a:solidFill>
              <a:latin typeface="Arial" panose="020B0604020202020204" pitchFamily="34" charset="0"/>
              <a:cs typeface="Arial" panose="020B0604020202020204" pitchFamily="34" charset="0"/>
            </a:endParaRPr>
          </a:p>
          <a:p>
            <a:pPr algn="ctr"/>
            <a:r>
              <a:rPr lang="en-US" sz="2400" b="1" cap="all" spc="200" dirty="0" err="1">
                <a:solidFill>
                  <a:schemeClr val="tx2"/>
                </a:solidFill>
                <a:latin typeface="Arial" panose="020B0604020202020204" pitchFamily="34" charset="0"/>
                <a:cs typeface="Arial" panose="020B0604020202020204" pitchFamily="34" charset="0"/>
              </a:rPr>
              <a:t>Dualismus</a:t>
            </a:r>
            <a:endParaRPr lang="en-US" sz="2400" b="1" cap="all" spc="200" dirty="0">
              <a:solidFill>
                <a:schemeClr val="tx2"/>
              </a:solidFill>
              <a:latin typeface="Arial" panose="020B0604020202020204" pitchFamily="34" charset="0"/>
              <a:cs typeface="Arial" panose="020B0604020202020204" pitchFamily="34" charset="0"/>
            </a:endParaRPr>
          </a:p>
          <a:p>
            <a:pPr algn="ctr"/>
            <a:r>
              <a:rPr lang="en-US" sz="2400" b="1" cap="all" spc="200" dirty="0" err="1">
                <a:solidFill>
                  <a:schemeClr val="tx2"/>
                </a:solidFill>
                <a:latin typeface="Arial" panose="020B0604020202020204" pitchFamily="34" charset="0"/>
                <a:cs typeface="Arial" panose="020B0604020202020204" pitchFamily="34" charset="0"/>
              </a:rPr>
              <a:t>Reichgottes</a:t>
            </a:r>
            <a:endParaRPr lang="en-US" sz="2400" b="1" cap="all" spc="200" dirty="0">
              <a:solidFill>
                <a:schemeClr val="tx2"/>
              </a:solidFill>
              <a:latin typeface="Arial" panose="020B0604020202020204" pitchFamily="34" charset="0"/>
              <a:cs typeface="Arial" panose="020B0604020202020204" pitchFamily="34" charset="0"/>
            </a:endParaRPr>
          </a:p>
        </p:txBody>
      </p:sp>
      <p:pic>
        <p:nvPicPr>
          <p:cNvPr id="1026" name="Picture 2" descr="Cartoonschlägerei Stock Vektor Art und mehr Bilder von Kämpfen - Kämpfen,  Comic - Kunstwerk, Wolke - iStock">
            <a:extLst>
              <a:ext uri="{FF2B5EF4-FFF2-40B4-BE49-F238E27FC236}">
                <a16:creationId xmlns:a16="http://schemas.microsoft.com/office/drawing/2014/main" id="{21C40289-7FAE-F1AD-FBA1-F91539E0FF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32076" y="1100233"/>
            <a:ext cx="2219325" cy="2066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6830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par>
                                <p:cTn id="11" presetID="53" presetClass="entr" presetSubtype="16" fill="hold" nodeType="withEffect">
                                  <p:stCondLst>
                                    <p:cond delay="0"/>
                                  </p:stCondLst>
                                  <p:childTnLst>
                                    <p:set>
                                      <p:cBhvr>
                                        <p:cTn id="12" dur="1" fill="hold">
                                          <p:stCondLst>
                                            <p:cond delay="0"/>
                                          </p:stCondLst>
                                        </p:cTn>
                                        <p:tgtEl>
                                          <p:spTgt spid="1026"/>
                                        </p:tgtEl>
                                        <p:attrNameLst>
                                          <p:attrName>style.visibility</p:attrName>
                                        </p:attrNameLst>
                                      </p:cBhvr>
                                      <p:to>
                                        <p:strVal val="visible"/>
                                      </p:to>
                                    </p:set>
                                    <p:anim calcmode="lin" valueType="num">
                                      <p:cBhvr>
                                        <p:cTn id="13" dur="500" fill="hold"/>
                                        <p:tgtEl>
                                          <p:spTgt spid="1026"/>
                                        </p:tgtEl>
                                        <p:attrNameLst>
                                          <p:attrName>ppt_w</p:attrName>
                                        </p:attrNameLst>
                                      </p:cBhvr>
                                      <p:tavLst>
                                        <p:tav tm="0">
                                          <p:val>
                                            <p:fltVal val="0"/>
                                          </p:val>
                                        </p:tav>
                                        <p:tav tm="100000">
                                          <p:val>
                                            <p:strVal val="#ppt_w"/>
                                          </p:val>
                                        </p:tav>
                                      </p:tavLst>
                                    </p:anim>
                                    <p:anim calcmode="lin" valueType="num">
                                      <p:cBhvr>
                                        <p:cTn id="14" dur="500" fill="hold"/>
                                        <p:tgtEl>
                                          <p:spTgt spid="1026"/>
                                        </p:tgtEl>
                                        <p:attrNameLst>
                                          <p:attrName>ppt_h</p:attrName>
                                        </p:attrNameLst>
                                      </p:cBhvr>
                                      <p:tavLst>
                                        <p:tav tm="0">
                                          <p:val>
                                            <p:fltVal val="0"/>
                                          </p:val>
                                        </p:tav>
                                        <p:tav tm="100000">
                                          <p:val>
                                            <p:strVal val="#ppt_h"/>
                                          </p:val>
                                        </p:tav>
                                      </p:tavLst>
                                    </p:anim>
                                    <p:animEffect transition="in" filter="fade">
                                      <p:cBhvr>
                                        <p:cTn id="15" dur="500"/>
                                        <p:tgtEl>
                                          <p:spTgt spid="1026"/>
                                        </p:tgtEl>
                                      </p:cBhvr>
                                    </p:animEffect>
                                  </p:childTnLst>
                                </p:cTn>
                              </p:par>
                            </p:childTnLst>
                          </p:cTn>
                        </p:par>
                        <p:par>
                          <p:cTn id="16" fill="hold">
                            <p:stCondLst>
                              <p:cond delay="1000"/>
                            </p:stCondLst>
                            <p:childTnLst>
                              <p:par>
                                <p:cTn id="17" presetID="31" presetClass="entr" presetSubtype="0" fill="hold" grpId="0" nodeType="after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0"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1" dur="2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2" dur="20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 calcmode="lin" valueType="num">
                                      <p:cBhvr>
                                        <p:cTn id="27"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8"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9" dur="2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0" dur="2000"/>
                                        <p:tgtEl>
                                          <p:spTgt spid="3">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 calcmode="lin" valueType="num">
                                      <p:cBhvr>
                                        <p:cTn id="35" dur="2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6" dur="2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7" dur="2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8"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A00BF2-2597-C9B3-3D66-2BB7FBA34D9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5E1B1F0-40A1-9D27-3E1E-1B5A937EAAC7}"/>
              </a:ext>
            </a:extLst>
          </p:cNvPr>
          <p:cNvSpPr>
            <a:spLocks noGrp="1"/>
          </p:cNvSpPr>
          <p:nvPr>
            <p:ph type="ctrTitle"/>
          </p:nvPr>
        </p:nvSpPr>
        <p:spPr>
          <a:xfrm>
            <a:off x="965201" y="643467"/>
            <a:ext cx="6255026" cy="5054008"/>
          </a:xfrm>
        </p:spPr>
        <p:txBody>
          <a:bodyPr vert="horz" lIns="91440" tIns="45720" rIns="91440" bIns="45720" rtlCol="0" anchor="ctr">
            <a:normAutofit fontScale="90000"/>
          </a:bodyPr>
          <a:lstStyle/>
          <a:p>
            <a:pPr algn="ctr"/>
            <a:r>
              <a:rPr lang="en-US" sz="6800" dirty="0">
                <a:solidFill>
                  <a:schemeClr val="tx1">
                    <a:lumMod val="85000"/>
                    <a:lumOff val="15000"/>
                  </a:schemeClr>
                </a:solidFill>
                <a:latin typeface="Arial" panose="020B0604020202020204" pitchFamily="34" charset="0"/>
                <a:cs typeface="Arial" panose="020B0604020202020204" pitchFamily="34" charset="0"/>
              </a:rPr>
              <a:t>Gegen was </a:t>
            </a:r>
            <a:r>
              <a:rPr lang="en-US" sz="6800" dirty="0" err="1">
                <a:solidFill>
                  <a:schemeClr val="tx1">
                    <a:lumMod val="85000"/>
                    <a:lumOff val="15000"/>
                  </a:schemeClr>
                </a:solidFill>
                <a:latin typeface="Arial" panose="020B0604020202020204" pitchFamily="34" charset="0"/>
                <a:cs typeface="Arial" panose="020B0604020202020204" pitchFamily="34" charset="0"/>
              </a:rPr>
              <a:t>kämpfen</a:t>
            </a:r>
            <a:r>
              <a:rPr lang="en-US" sz="6800" dirty="0">
                <a:solidFill>
                  <a:schemeClr val="tx1">
                    <a:lumMod val="85000"/>
                    <a:lumOff val="15000"/>
                  </a:schemeClr>
                </a:solidFill>
                <a:latin typeface="Arial" panose="020B0604020202020204" pitchFamily="34" charset="0"/>
                <a:cs typeface="Arial" panose="020B0604020202020204" pitchFamily="34" charset="0"/>
              </a:rPr>
              <a:t> </a:t>
            </a:r>
            <a:r>
              <a:rPr lang="en-US" sz="6800" dirty="0" err="1">
                <a:solidFill>
                  <a:schemeClr val="tx1">
                    <a:lumMod val="85000"/>
                    <a:lumOff val="15000"/>
                  </a:schemeClr>
                </a:solidFill>
                <a:latin typeface="Arial" panose="020B0604020202020204" pitchFamily="34" charset="0"/>
                <a:cs typeface="Arial" panose="020B0604020202020204" pitchFamily="34" charset="0"/>
              </a:rPr>
              <a:t>wir</a:t>
            </a:r>
            <a:r>
              <a:rPr lang="en-US" sz="6800" dirty="0">
                <a:solidFill>
                  <a:schemeClr val="tx1">
                    <a:lumMod val="85000"/>
                    <a:lumOff val="15000"/>
                  </a:schemeClr>
                </a:solidFill>
                <a:latin typeface="Arial" panose="020B0604020202020204" pitchFamily="34" charset="0"/>
                <a:cs typeface="Arial" panose="020B0604020202020204" pitchFamily="34" charset="0"/>
              </a:rPr>
              <a:t>? </a:t>
            </a:r>
            <a:br>
              <a:rPr lang="en-US" sz="6800" dirty="0">
                <a:solidFill>
                  <a:schemeClr val="tx1">
                    <a:lumMod val="85000"/>
                    <a:lumOff val="15000"/>
                  </a:schemeClr>
                </a:solidFill>
                <a:latin typeface="Arial" panose="020B0604020202020204" pitchFamily="34" charset="0"/>
                <a:cs typeface="Arial" panose="020B0604020202020204" pitchFamily="34" charset="0"/>
              </a:rPr>
            </a:br>
            <a:r>
              <a:rPr lang="en-US" sz="6800" dirty="0">
                <a:solidFill>
                  <a:schemeClr val="tx1">
                    <a:lumMod val="85000"/>
                    <a:lumOff val="15000"/>
                  </a:schemeClr>
                </a:solidFill>
                <a:latin typeface="Arial" panose="020B0604020202020204" pitchFamily="34" charset="0"/>
                <a:cs typeface="Arial" panose="020B0604020202020204" pitchFamily="34" charset="0"/>
              </a:rPr>
              <a:t>und für wen </a:t>
            </a:r>
            <a:r>
              <a:rPr lang="en-US" sz="6800" dirty="0" err="1">
                <a:solidFill>
                  <a:schemeClr val="tx1">
                    <a:lumMod val="85000"/>
                    <a:lumOff val="15000"/>
                  </a:schemeClr>
                </a:solidFill>
                <a:latin typeface="Arial" panose="020B0604020202020204" pitchFamily="34" charset="0"/>
                <a:cs typeface="Arial" panose="020B0604020202020204" pitchFamily="34" charset="0"/>
              </a:rPr>
              <a:t>kämpfen</a:t>
            </a:r>
            <a:r>
              <a:rPr lang="en-US" sz="6800" dirty="0">
                <a:solidFill>
                  <a:schemeClr val="tx1">
                    <a:lumMod val="85000"/>
                    <a:lumOff val="15000"/>
                  </a:schemeClr>
                </a:solidFill>
                <a:latin typeface="Arial" panose="020B0604020202020204" pitchFamily="34" charset="0"/>
                <a:cs typeface="Arial" panose="020B0604020202020204" pitchFamily="34" charset="0"/>
              </a:rPr>
              <a:t> </a:t>
            </a:r>
            <a:r>
              <a:rPr lang="en-US" sz="6800" dirty="0" err="1">
                <a:solidFill>
                  <a:schemeClr val="tx1">
                    <a:lumMod val="85000"/>
                    <a:lumOff val="15000"/>
                  </a:schemeClr>
                </a:solidFill>
                <a:latin typeface="Arial" panose="020B0604020202020204" pitchFamily="34" charset="0"/>
                <a:cs typeface="Arial" panose="020B0604020202020204" pitchFamily="34" charset="0"/>
              </a:rPr>
              <a:t>wir</a:t>
            </a:r>
            <a:r>
              <a:rPr lang="en-US" sz="6800" dirty="0">
                <a:solidFill>
                  <a:schemeClr val="tx1">
                    <a:lumMod val="85000"/>
                    <a:lumOff val="15000"/>
                  </a:schemeClr>
                </a:solidFill>
                <a:latin typeface="Arial" panose="020B0604020202020204" pitchFamily="34" charset="0"/>
                <a:cs typeface="Arial" panose="020B0604020202020204" pitchFamily="34" charset="0"/>
              </a:rPr>
              <a:t>? </a:t>
            </a:r>
            <a:br>
              <a:rPr lang="en-US" sz="6800" dirty="0">
                <a:solidFill>
                  <a:schemeClr val="tx1">
                    <a:lumMod val="85000"/>
                    <a:lumOff val="15000"/>
                  </a:schemeClr>
                </a:solidFill>
                <a:latin typeface="Arial" panose="020B0604020202020204" pitchFamily="34" charset="0"/>
                <a:cs typeface="Arial" panose="020B0604020202020204" pitchFamily="34" charset="0"/>
              </a:rPr>
            </a:br>
            <a:r>
              <a:rPr lang="en-US" sz="6800" dirty="0">
                <a:solidFill>
                  <a:schemeClr val="tx1">
                    <a:lumMod val="85000"/>
                    <a:lumOff val="15000"/>
                  </a:schemeClr>
                </a:solidFill>
                <a:latin typeface="Arial" panose="020B0604020202020204" pitchFamily="34" charset="0"/>
                <a:cs typeface="Arial" panose="020B0604020202020204" pitchFamily="34" charset="0"/>
              </a:rPr>
              <a:t>für was </a:t>
            </a:r>
            <a:r>
              <a:rPr lang="en-US" sz="6800" dirty="0" err="1">
                <a:solidFill>
                  <a:schemeClr val="tx1">
                    <a:lumMod val="85000"/>
                    <a:lumOff val="15000"/>
                  </a:schemeClr>
                </a:solidFill>
                <a:latin typeface="Arial" panose="020B0604020202020204" pitchFamily="34" charset="0"/>
                <a:cs typeface="Arial" panose="020B0604020202020204" pitchFamily="34" charset="0"/>
              </a:rPr>
              <a:t>stehst</a:t>
            </a:r>
            <a:r>
              <a:rPr lang="en-US" sz="6800" dirty="0">
                <a:solidFill>
                  <a:schemeClr val="tx1">
                    <a:lumMod val="85000"/>
                    <a:lumOff val="15000"/>
                  </a:schemeClr>
                </a:solidFill>
                <a:latin typeface="Arial" panose="020B0604020202020204" pitchFamily="34" charset="0"/>
                <a:cs typeface="Arial" panose="020B0604020202020204" pitchFamily="34" charset="0"/>
              </a:rPr>
              <a:t> du?</a:t>
            </a:r>
          </a:p>
        </p:txBody>
      </p:sp>
      <p:sp>
        <p:nvSpPr>
          <p:cNvPr id="3" name="Untertitel 2">
            <a:extLst>
              <a:ext uri="{FF2B5EF4-FFF2-40B4-BE49-F238E27FC236}">
                <a16:creationId xmlns:a16="http://schemas.microsoft.com/office/drawing/2014/main" id="{4B8E63B8-9A85-CC82-343B-56482439EB3E}"/>
              </a:ext>
            </a:extLst>
          </p:cNvPr>
          <p:cNvSpPr>
            <a:spLocks noGrp="1"/>
          </p:cNvSpPr>
          <p:nvPr>
            <p:ph type="subTitle" idx="1"/>
          </p:nvPr>
        </p:nvSpPr>
        <p:spPr>
          <a:xfrm>
            <a:off x="7870995" y="3429000"/>
            <a:ext cx="3341488" cy="2268474"/>
          </a:xfrm>
        </p:spPr>
        <p:txBody>
          <a:bodyPr vert="horz" lIns="91440" tIns="45720" rIns="91440" bIns="45720" rtlCol="0" anchor="ctr">
            <a:normAutofit/>
          </a:bodyPr>
          <a:lstStyle/>
          <a:p>
            <a:pPr algn="ctr"/>
            <a:r>
              <a:rPr lang="en-US" sz="2400" b="1" cap="all" spc="200" dirty="0">
                <a:solidFill>
                  <a:schemeClr val="tx2"/>
                </a:solidFill>
                <a:latin typeface="Arial" panose="020B0604020202020204" pitchFamily="34" charset="0"/>
                <a:cs typeface="Arial" panose="020B0604020202020204" pitchFamily="34" charset="0"/>
              </a:rPr>
              <a:t>Gott </a:t>
            </a:r>
            <a:r>
              <a:rPr lang="en-US" sz="2400" b="1" cap="all" spc="200" dirty="0" err="1">
                <a:solidFill>
                  <a:schemeClr val="tx2"/>
                </a:solidFill>
                <a:latin typeface="Arial" panose="020B0604020202020204" pitchFamily="34" charset="0"/>
                <a:cs typeface="Arial" panose="020B0604020202020204" pitchFamily="34" charset="0"/>
              </a:rPr>
              <a:t>ist</a:t>
            </a:r>
            <a:r>
              <a:rPr lang="en-US" sz="2400" b="1" cap="all" spc="200" dirty="0">
                <a:solidFill>
                  <a:schemeClr val="tx2"/>
                </a:solidFill>
                <a:latin typeface="Arial" panose="020B0604020202020204" pitchFamily="34" charset="0"/>
                <a:cs typeface="Arial" panose="020B0604020202020204" pitchFamily="34" charset="0"/>
              </a:rPr>
              <a:t> Geist</a:t>
            </a:r>
          </a:p>
          <a:p>
            <a:pPr algn="ctr"/>
            <a:r>
              <a:rPr lang="en-US" sz="2400" b="1" cap="all" spc="200" dirty="0" err="1">
                <a:solidFill>
                  <a:schemeClr val="tx2"/>
                </a:solidFill>
                <a:latin typeface="Arial" panose="020B0604020202020204" pitchFamily="34" charset="0"/>
                <a:cs typeface="Arial" panose="020B0604020202020204" pitchFamily="34" charset="0"/>
              </a:rPr>
              <a:t>ReichGottes</a:t>
            </a:r>
            <a:endParaRPr lang="en-US" sz="2400" b="1" cap="all" spc="200" dirty="0">
              <a:solidFill>
                <a:schemeClr val="tx2"/>
              </a:solidFill>
              <a:latin typeface="Arial" panose="020B0604020202020204" pitchFamily="34" charset="0"/>
              <a:cs typeface="Arial" panose="020B0604020202020204" pitchFamily="34" charset="0"/>
            </a:endParaRPr>
          </a:p>
          <a:p>
            <a:pPr algn="ctr"/>
            <a:r>
              <a:rPr lang="en-US" sz="2400" b="1" cap="all" spc="200" dirty="0">
                <a:solidFill>
                  <a:schemeClr val="tx2"/>
                </a:solidFill>
                <a:latin typeface="Arial" panose="020B0604020202020204" pitchFamily="34" charset="0"/>
                <a:cs typeface="Arial" panose="020B0604020202020204" pitchFamily="34" charset="0"/>
              </a:rPr>
              <a:t>Wie </a:t>
            </a:r>
            <a:r>
              <a:rPr lang="en-US" sz="2400" b="1" cap="all" spc="200" dirty="0" err="1">
                <a:solidFill>
                  <a:schemeClr val="tx2"/>
                </a:solidFill>
                <a:latin typeface="Arial" panose="020B0604020202020204" pitchFamily="34" charset="0"/>
                <a:cs typeface="Arial" panose="020B0604020202020204" pitchFamily="34" charset="0"/>
              </a:rPr>
              <a:t>im</a:t>
            </a:r>
            <a:r>
              <a:rPr lang="en-US" sz="2400" b="1" cap="all" spc="200" dirty="0">
                <a:solidFill>
                  <a:schemeClr val="tx2"/>
                </a:solidFill>
                <a:latin typeface="Arial" panose="020B0604020202020204" pitchFamily="34" charset="0"/>
                <a:cs typeface="Arial" panose="020B0604020202020204" pitchFamily="34" charset="0"/>
              </a:rPr>
              <a:t> Himmel so auf Erden</a:t>
            </a:r>
          </a:p>
        </p:txBody>
      </p:sp>
      <p:pic>
        <p:nvPicPr>
          <p:cNvPr id="1026" name="Picture 2" descr="Cartoonschlägerei Stock Vektor Art und mehr Bilder von Kämpfen - Kämpfen,  Comic - Kunstwerk, Wolke - iStock">
            <a:extLst>
              <a:ext uri="{FF2B5EF4-FFF2-40B4-BE49-F238E27FC236}">
                <a16:creationId xmlns:a16="http://schemas.microsoft.com/office/drawing/2014/main" id="{A289CFDD-5EA6-63D8-14B4-37B385B8A7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32076" y="1100233"/>
            <a:ext cx="2219325" cy="2066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5862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par>
                                <p:cTn id="11" presetID="53" presetClass="entr" presetSubtype="16" fill="hold" nodeType="withEffect">
                                  <p:stCondLst>
                                    <p:cond delay="0"/>
                                  </p:stCondLst>
                                  <p:childTnLst>
                                    <p:set>
                                      <p:cBhvr>
                                        <p:cTn id="12" dur="1" fill="hold">
                                          <p:stCondLst>
                                            <p:cond delay="0"/>
                                          </p:stCondLst>
                                        </p:cTn>
                                        <p:tgtEl>
                                          <p:spTgt spid="1026"/>
                                        </p:tgtEl>
                                        <p:attrNameLst>
                                          <p:attrName>style.visibility</p:attrName>
                                        </p:attrNameLst>
                                      </p:cBhvr>
                                      <p:to>
                                        <p:strVal val="visible"/>
                                      </p:to>
                                    </p:set>
                                    <p:anim calcmode="lin" valueType="num">
                                      <p:cBhvr>
                                        <p:cTn id="13" dur="500" fill="hold"/>
                                        <p:tgtEl>
                                          <p:spTgt spid="1026"/>
                                        </p:tgtEl>
                                        <p:attrNameLst>
                                          <p:attrName>ppt_w</p:attrName>
                                        </p:attrNameLst>
                                      </p:cBhvr>
                                      <p:tavLst>
                                        <p:tav tm="0">
                                          <p:val>
                                            <p:fltVal val="0"/>
                                          </p:val>
                                        </p:tav>
                                        <p:tav tm="100000">
                                          <p:val>
                                            <p:strVal val="#ppt_w"/>
                                          </p:val>
                                        </p:tav>
                                      </p:tavLst>
                                    </p:anim>
                                    <p:anim calcmode="lin" valueType="num">
                                      <p:cBhvr>
                                        <p:cTn id="14" dur="500" fill="hold"/>
                                        <p:tgtEl>
                                          <p:spTgt spid="1026"/>
                                        </p:tgtEl>
                                        <p:attrNameLst>
                                          <p:attrName>ppt_h</p:attrName>
                                        </p:attrNameLst>
                                      </p:cBhvr>
                                      <p:tavLst>
                                        <p:tav tm="0">
                                          <p:val>
                                            <p:fltVal val="0"/>
                                          </p:val>
                                        </p:tav>
                                        <p:tav tm="100000">
                                          <p:val>
                                            <p:strVal val="#ppt_h"/>
                                          </p:val>
                                        </p:tav>
                                      </p:tavLst>
                                    </p:anim>
                                    <p:animEffect transition="in" filter="fade">
                                      <p:cBhvr>
                                        <p:cTn id="15" dur="500"/>
                                        <p:tgtEl>
                                          <p:spTgt spid="1026"/>
                                        </p:tgtEl>
                                      </p:cBhvr>
                                    </p:animEffect>
                                  </p:childTnLst>
                                </p:cTn>
                              </p:par>
                            </p:childTnLst>
                          </p:cTn>
                        </p:par>
                        <p:par>
                          <p:cTn id="16" fill="hold">
                            <p:stCondLst>
                              <p:cond delay="1000"/>
                            </p:stCondLst>
                            <p:childTnLst>
                              <p:par>
                                <p:cTn id="17" presetID="31" presetClass="entr" presetSubtype="0" fill="hold" grpId="0" nodeType="after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0"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1" dur="2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2" dur="20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 calcmode="lin" valueType="num">
                                      <p:cBhvr>
                                        <p:cTn id="27"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8"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9" dur="2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0" dur="2000"/>
                                        <p:tgtEl>
                                          <p:spTgt spid="3">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 calcmode="lin" valueType="num">
                                      <p:cBhvr>
                                        <p:cTn id="35" dur="2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6" dur="2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7" dur="2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8"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Inhaltsplatzhalter 2">
            <a:extLst>
              <a:ext uri="{FF2B5EF4-FFF2-40B4-BE49-F238E27FC236}">
                <a16:creationId xmlns:a16="http://schemas.microsoft.com/office/drawing/2014/main" id="{FDA9D3CF-1760-AA18-3BC7-03C0BBC841DB}"/>
              </a:ext>
            </a:extLst>
          </p:cNvPr>
          <p:cNvGraphicFramePr>
            <a:graphicFrameLocks noGrp="1"/>
          </p:cNvGraphicFramePr>
          <p:nvPr>
            <p:ph idx="1"/>
            <p:extLst>
              <p:ext uri="{D42A27DB-BD31-4B8C-83A1-F6EECF244321}">
                <p14:modId xmlns:p14="http://schemas.microsoft.com/office/powerpoint/2010/main" val="1299101867"/>
              </p:ext>
            </p:extLst>
          </p:nvPr>
        </p:nvGraphicFramePr>
        <p:xfrm>
          <a:off x="0" y="1193800"/>
          <a:ext cx="12192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65618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29D3033-37FD-B7FC-8CDA-250CD54B69A1}"/>
            </a:ext>
          </a:extLst>
        </p:cNvPr>
        <p:cNvGrpSpPr/>
        <p:nvPr/>
      </p:nvGrpSpPr>
      <p:grpSpPr>
        <a:xfrm>
          <a:off x="0" y="0"/>
          <a:ext cx="0" cy="0"/>
          <a:chOff x="0" y="0"/>
          <a:chExt cx="0" cy="0"/>
        </a:xfrm>
      </p:grpSpPr>
      <p:graphicFrame>
        <p:nvGraphicFramePr>
          <p:cNvPr id="5" name="Inhaltsplatzhalter 2">
            <a:extLst>
              <a:ext uri="{FF2B5EF4-FFF2-40B4-BE49-F238E27FC236}">
                <a16:creationId xmlns:a16="http://schemas.microsoft.com/office/drawing/2014/main" id="{226E6049-6251-E8AD-08F6-35204A668287}"/>
              </a:ext>
            </a:extLst>
          </p:cNvPr>
          <p:cNvGraphicFramePr>
            <a:graphicFrameLocks noGrp="1"/>
          </p:cNvGraphicFramePr>
          <p:nvPr>
            <p:ph idx="1"/>
            <p:extLst>
              <p:ext uri="{D42A27DB-BD31-4B8C-83A1-F6EECF244321}">
                <p14:modId xmlns:p14="http://schemas.microsoft.com/office/powerpoint/2010/main" val="2884860973"/>
              </p:ext>
            </p:extLst>
          </p:nvPr>
        </p:nvGraphicFramePr>
        <p:xfrm>
          <a:off x="842962" y="419100"/>
          <a:ext cx="10815638" cy="5448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6565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DE"/>
          </a:p>
        </p:txBody>
      </p:sp>
      <p:sp>
        <p:nvSpPr>
          <p:cNvPr id="2" name="Titel 1">
            <a:extLst>
              <a:ext uri="{FF2B5EF4-FFF2-40B4-BE49-F238E27FC236}">
                <a16:creationId xmlns:a16="http://schemas.microsoft.com/office/drawing/2014/main" id="{534DEACF-D3BE-06F9-F11C-DC292B87ADDA}"/>
              </a:ext>
            </a:extLst>
          </p:cNvPr>
          <p:cNvSpPr>
            <a:spLocks noGrp="1"/>
          </p:cNvSpPr>
          <p:nvPr>
            <p:ph type="title"/>
          </p:nvPr>
        </p:nvSpPr>
        <p:spPr>
          <a:xfrm>
            <a:off x="492370" y="605896"/>
            <a:ext cx="3084844" cy="5646208"/>
          </a:xfrm>
        </p:spPr>
        <p:txBody>
          <a:bodyPr anchor="ctr">
            <a:normAutofit/>
          </a:bodyPr>
          <a:lstStyle/>
          <a:p>
            <a:r>
              <a:rPr lang="de-DE" sz="3600" b="1" dirty="0">
                <a:solidFill>
                  <a:srgbClr val="FFFFFF"/>
                </a:solidFill>
                <a:latin typeface="Arial" panose="020B0604020202020204" pitchFamily="34" charset="0"/>
                <a:cs typeface="Arial" panose="020B0604020202020204" pitchFamily="34" charset="0"/>
              </a:rPr>
              <a:t>Wer ist wer?</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DE"/>
          </a:p>
        </p:txBody>
      </p:sp>
      <p:sp>
        <p:nvSpPr>
          <p:cNvPr id="4" name="Inhaltsplatzhalter 2">
            <a:extLst>
              <a:ext uri="{FF2B5EF4-FFF2-40B4-BE49-F238E27FC236}">
                <a16:creationId xmlns:a16="http://schemas.microsoft.com/office/drawing/2014/main" id="{1C97ED4D-342F-0C02-BABF-61C5CEB4101A}"/>
              </a:ext>
            </a:extLst>
          </p:cNvPr>
          <p:cNvSpPr txBox="1">
            <a:spLocks/>
          </p:cNvSpPr>
          <p:nvPr>
            <p:extLst>
              <p:ext uri="{E7BDC344-281C-4309-B0C6-D0EE65EED2A8}">
                <p202:designPr xmlns:p202="http://schemas.microsoft.com/office/powerpoint/2020/02/main">
                  <p202:designTagLst>
                    <p202:designTag name="ARCH:1:CLS" val="BulletedText"/>
                  </p202:designTagLst>
                </p202:designPr>
              </p:ext>
            </p:extLst>
          </p:nvPr>
        </p:nvSpPr>
        <p:spPr>
          <a:xfrm>
            <a:off x="8272616" y="480748"/>
            <a:ext cx="3232061" cy="1386152"/>
          </a:xfrm>
          <a:prstGeom prst="rect">
            <a:avLst/>
          </a:prstGeom>
        </p:spPr>
        <p:txBody>
          <a:bodyPr vert="horz" lIns="0" tIns="45720" rIns="0" bIns="45720" rtlCol="0" anchor="ctr">
            <a:normAutofit fontScale="925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Arial" panose="020B0604020202020204" pitchFamily="34" charset="0"/>
              <a:buChar char="•"/>
            </a:pPr>
            <a:r>
              <a:rPr lang="de-DE" sz="6000" dirty="0">
                <a:latin typeface="Arial" panose="020B0604020202020204" pitchFamily="34" charset="0"/>
                <a:cs typeface="Arial" panose="020B0604020202020204" pitchFamily="34" charset="0"/>
              </a:rPr>
              <a:t>Geister ?</a:t>
            </a:r>
          </a:p>
          <a:p>
            <a:pPr>
              <a:buFont typeface="Arial" panose="020B0604020202020204" pitchFamily="34" charset="0"/>
              <a:buChar char="•"/>
            </a:pPr>
            <a:endParaRPr lang="de-DE" sz="6000" dirty="0"/>
          </a:p>
        </p:txBody>
      </p:sp>
      <p:sp>
        <p:nvSpPr>
          <p:cNvPr id="5" name="Inhaltsplatzhalter 2">
            <a:extLst>
              <a:ext uri="{FF2B5EF4-FFF2-40B4-BE49-F238E27FC236}">
                <a16:creationId xmlns:a16="http://schemas.microsoft.com/office/drawing/2014/main" id="{6DD16754-E6C3-CB82-74A3-5C4DC003EEF0}"/>
              </a:ext>
            </a:extLst>
          </p:cNvPr>
          <p:cNvSpPr txBox="1">
            <a:spLocks/>
          </p:cNvSpPr>
          <p:nvPr>
            <p:extLst>
              <p:ext uri="{E7BDC344-281C-4309-B0C6-D0EE65EED2A8}">
                <p202:designPr xmlns:p202="http://schemas.microsoft.com/office/powerpoint/2020/02/main">
                  <p202:designTagLst>
                    <p202:designTag name="ARCH:1:CLS" val="BulletedText"/>
                  </p202:designTagLst>
                </p202:designPr>
              </p:ext>
            </p:extLst>
          </p:nvPr>
        </p:nvSpPr>
        <p:spPr>
          <a:xfrm>
            <a:off x="8587906" y="4187486"/>
            <a:ext cx="3483131" cy="1386152"/>
          </a:xfrm>
          <a:prstGeom prst="rect">
            <a:avLst/>
          </a:prstGeom>
        </p:spPr>
        <p:txBody>
          <a:bodyPr vert="horz" lIns="0" tIns="45720" rIns="0" bIns="45720" rtlCol="0" anchor="ctr">
            <a:normAutofit fontScale="925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Arial" panose="020B0604020202020204" pitchFamily="34" charset="0"/>
              <a:buChar char="•"/>
            </a:pPr>
            <a:r>
              <a:rPr lang="de-DE" sz="6000" dirty="0">
                <a:latin typeface="Arial" panose="020B0604020202020204" pitchFamily="34" charset="0"/>
                <a:cs typeface="Arial" panose="020B0604020202020204" pitchFamily="34" charset="0"/>
              </a:rPr>
              <a:t>Fürsten ?</a:t>
            </a:r>
          </a:p>
          <a:p>
            <a:pPr>
              <a:buFont typeface="Arial" panose="020B0604020202020204" pitchFamily="34" charset="0"/>
              <a:buChar char="•"/>
            </a:pPr>
            <a:endParaRPr lang="de-DE" sz="6000" dirty="0"/>
          </a:p>
        </p:txBody>
      </p:sp>
      <p:sp>
        <p:nvSpPr>
          <p:cNvPr id="6" name="Inhaltsplatzhalter 2">
            <a:extLst>
              <a:ext uri="{FF2B5EF4-FFF2-40B4-BE49-F238E27FC236}">
                <a16:creationId xmlns:a16="http://schemas.microsoft.com/office/drawing/2014/main" id="{A22DFAAB-7F2F-DDFD-F439-17ADCDCC649F}"/>
              </a:ext>
            </a:extLst>
          </p:cNvPr>
          <p:cNvSpPr txBox="1">
            <a:spLocks/>
          </p:cNvSpPr>
          <p:nvPr>
            <p:extLst>
              <p:ext uri="{E7BDC344-281C-4309-B0C6-D0EE65EED2A8}">
                <p202:designPr xmlns:p202="http://schemas.microsoft.com/office/powerpoint/2020/02/main">
                  <p202:designTagLst>
                    <p202:designTag name="ARCH:1:CLS" val="BulletedText"/>
                  </p202:designTagLst>
                </p202:designPr>
              </p:ext>
            </p:extLst>
          </p:nvPr>
        </p:nvSpPr>
        <p:spPr>
          <a:xfrm>
            <a:off x="5260506" y="2100048"/>
            <a:ext cx="6654800" cy="1386152"/>
          </a:xfrm>
          <a:prstGeom prst="rect">
            <a:avLst/>
          </a:prstGeom>
        </p:spPr>
        <p:txBody>
          <a:bodyPr vert="horz" lIns="0" tIns="45720" rIns="0" bIns="45720" rtlCol="0" anchor="ct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Arial" panose="020B0604020202020204" pitchFamily="34" charset="0"/>
              <a:buChar char="•"/>
            </a:pPr>
            <a:r>
              <a:rPr lang="de-DE" sz="6000" dirty="0" err="1">
                <a:latin typeface="Arial" panose="020B0604020202020204" pitchFamily="34" charset="0"/>
                <a:cs typeface="Arial" panose="020B0604020202020204" pitchFamily="34" charset="0"/>
              </a:rPr>
              <a:t>Weltbeherrscher</a:t>
            </a:r>
            <a:r>
              <a:rPr lang="de-DE" sz="6000" dirty="0">
                <a:latin typeface="Arial" panose="020B0604020202020204" pitchFamily="34" charset="0"/>
                <a:cs typeface="Arial" panose="020B0604020202020204" pitchFamily="34" charset="0"/>
              </a:rPr>
              <a:t> ?</a:t>
            </a:r>
          </a:p>
          <a:p>
            <a:pPr>
              <a:buFont typeface="Arial" panose="020B0604020202020204" pitchFamily="34" charset="0"/>
              <a:buChar char="•"/>
            </a:pPr>
            <a:endParaRPr lang="de-DE" sz="6000" dirty="0"/>
          </a:p>
        </p:txBody>
      </p:sp>
      <p:sp>
        <p:nvSpPr>
          <p:cNvPr id="7" name="Inhaltsplatzhalter 2">
            <a:extLst>
              <a:ext uri="{FF2B5EF4-FFF2-40B4-BE49-F238E27FC236}">
                <a16:creationId xmlns:a16="http://schemas.microsoft.com/office/drawing/2014/main" id="{E2C1C105-01DE-9545-56BC-C37C381C6699}"/>
              </a:ext>
            </a:extLst>
          </p:cNvPr>
          <p:cNvSpPr txBox="1">
            <a:spLocks/>
          </p:cNvSpPr>
          <p:nvPr>
            <p:extLst>
              <p:ext uri="{E7BDC344-281C-4309-B0C6-D0EE65EED2A8}">
                <p202:designPr xmlns:p202="http://schemas.microsoft.com/office/powerpoint/2020/02/main">
                  <p202:designTagLst>
                    <p202:designTag name="ARCH:1:CLS" val="BulletedText"/>
                  </p202:designTagLst>
                </p202:designPr>
              </p:ext>
            </p:extLst>
          </p:nvPr>
        </p:nvSpPr>
        <p:spPr>
          <a:xfrm>
            <a:off x="7617269" y="6018196"/>
            <a:ext cx="3718745" cy="1386152"/>
          </a:xfrm>
          <a:prstGeom prst="rect">
            <a:avLst/>
          </a:prstGeom>
        </p:spPr>
        <p:txBody>
          <a:bodyPr vert="horz" lIns="0" tIns="45720" rIns="0" bIns="45720" rtlCol="0" anchor="ctr">
            <a:normAutofit fontScale="925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Arial" panose="020B0604020202020204" pitchFamily="34" charset="0"/>
              <a:buChar char="•"/>
            </a:pPr>
            <a:r>
              <a:rPr lang="de-DE" sz="6000" dirty="0">
                <a:latin typeface="Arial" panose="020B0604020202020204" pitchFamily="34" charset="0"/>
                <a:cs typeface="Arial" panose="020B0604020202020204" pitchFamily="34" charset="0"/>
              </a:rPr>
              <a:t>Gewalten?</a:t>
            </a:r>
          </a:p>
          <a:p>
            <a:pPr>
              <a:buFont typeface="Arial" panose="020B0604020202020204" pitchFamily="34" charset="0"/>
              <a:buChar char="•"/>
            </a:pPr>
            <a:endParaRPr lang="de-DE" sz="6000" dirty="0"/>
          </a:p>
        </p:txBody>
      </p:sp>
      <p:sp>
        <p:nvSpPr>
          <p:cNvPr id="9" name="Inhaltsplatzhalter 2">
            <a:extLst>
              <a:ext uri="{FF2B5EF4-FFF2-40B4-BE49-F238E27FC236}">
                <a16:creationId xmlns:a16="http://schemas.microsoft.com/office/drawing/2014/main" id="{F3E8D154-C95B-5F1F-5FB1-75A9CF1A4B9D}"/>
              </a:ext>
            </a:extLst>
          </p:cNvPr>
          <p:cNvSpPr txBox="1">
            <a:spLocks/>
          </p:cNvSpPr>
          <p:nvPr>
            <p:extLst>
              <p:ext uri="{E7BDC344-281C-4309-B0C6-D0EE65EED2A8}">
                <p202:designPr xmlns:p202="http://schemas.microsoft.com/office/powerpoint/2020/02/main">
                  <p202:designTagLst>
                    <p202:designTag name="ARCH:1:CLS" val="BulletedText"/>
                  </p202:designTagLst>
                </p202:designPr>
              </p:ext>
            </p:extLst>
          </p:nvPr>
        </p:nvSpPr>
        <p:spPr>
          <a:xfrm>
            <a:off x="4513664" y="4981112"/>
            <a:ext cx="4665780" cy="1386152"/>
          </a:xfrm>
          <a:prstGeom prst="rect">
            <a:avLst/>
          </a:prstGeom>
        </p:spPr>
        <p:txBody>
          <a:bodyPr vert="horz" lIns="0" tIns="45720" rIns="0" bIns="45720" rtlCol="0" anchor="ct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Arial" panose="020B0604020202020204" pitchFamily="34" charset="0"/>
              <a:buChar char="•"/>
            </a:pPr>
            <a:r>
              <a:rPr lang="de-DE" sz="6000" dirty="0">
                <a:latin typeface="Arial" panose="020B0604020202020204" pitchFamily="34" charset="0"/>
                <a:cs typeface="Arial" panose="020B0604020202020204" pitchFamily="34" charset="0"/>
              </a:rPr>
              <a:t>Menschen ?</a:t>
            </a:r>
          </a:p>
          <a:p>
            <a:pPr>
              <a:buFont typeface="Arial" panose="020B0604020202020204" pitchFamily="34" charset="0"/>
              <a:buChar char="•"/>
            </a:pPr>
            <a:endParaRPr lang="de-DE" sz="6000" dirty="0"/>
          </a:p>
        </p:txBody>
      </p:sp>
      <p:sp>
        <p:nvSpPr>
          <p:cNvPr id="11" name="Inhaltsplatzhalter 2">
            <a:extLst>
              <a:ext uri="{FF2B5EF4-FFF2-40B4-BE49-F238E27FC236}">
                <a16:creationId xmlns:a16="http://schemas.microsoft.com/office/drawing/2014/main" id="{5E752AD2-9B28-EE66-A35D-831045AD2293}"/>
              </a:ext>
            </a:extLst>
          </p:cNvPr>
          <p:cNvSpPr txBox="1">
            <a:spLocks/>
          </p:cNvSpPr>
          <p:nvPr>
            <p:extLst>
              <p:ext uri="{E7BDC344-281C-4309-B0C6-D0EE65EED2A8}">
                <p202:designPr xmlns:p202="http://schemas.microsoft.com/office/powerpoint/2020/02/main">
                  <p202:designTagLst>
                    <p202:designTag name="ARCH:1:CLS" val="BulletedText"/>
                  </p202:designTagLst>
                </p202:designPr>
              </p:ext>
            </p:extLst>
          </p:nvPr>
        </p:nvSpPr>
        <p:spPr>
          <a:xfrm>
            <a:off x="4599556" y="1043120"/>
            <a:ext cx="3232061" cy="1386152"/>
          </a:xfrm>
          <a:prstGeom prst="rect">
            <a:avLst/>
          </a:prstGeom>
        </p:spPr>
        <p:txBody>
          <a:bodyPr vert="horz" lIns="0" tIns="45720" rIns="0" bIns="45720" rtlCol="0" anchor="ctr">
            <a:normAutofit fontScale="925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Arial" panose="020B0604020202020204" pitchFamily="34" charset="0"/>
              <a:buChar char="•"/>
            </a:pPr>
            <a:r>
              <a:rPr lang="de-DE" sz="6000" dirty="0">
                <a:latin typeface="Arial" panose="020B0604020202020204" pitchFamily="34" charset="0"/>
                <a:cs typeface="Arial" panose="020B0604020202020204" pitchFamily="34" charset="0"/>
              </a:rPr>
              <a:t>Mächte ?</a:t>
            </a:r>
          </a:p>
          <a:p>
            <a:pPr>
              <a:buFont typeface="Arial" panose="020B0604020202020204" pitchFamily="34" charset="0"/>
              <a:buChar char="•"/>
            </a:pPr>
            <a:endParaRPr lang="de-DE" sz="6000" dirty="0"/>
          </a:p>
        </p:txBody>
      </p:sp>
      <p:sp>
        <p:nvSpPr>
          <p:cNvPr id="13" name="Inhaltsplatzhalter 2">
            <a:extLst>
              <a:ext uri="{FF2B5EF4-FFF2-40B4-BE49-F238E27FC236}">
                <a16:creationId xmlns:a16="http://schemas.microsoft.com/office/drawing/2014/main" id="{84893FA4-EFD8-B5A5-50C1-0541F7126D69}"/>
              </a:ext>
            </a:extLst>
          </p:cNvPr>
          <p:cNvSpPr txBox="1">
            <a:spLocks/>
          </p:cNvSpPr>
          <p:nvPr>
            <p:extLst>
              <p:ext uri="{E7BDC344-281C-4309-B0C6-D0EE65EED2A8}">
                <p202:designPr xmlns:p202="http://schemas.microsoft.com/office/powerpoint/2020/02/main">
                  <p202:designTagLst>
                    <p202:designTag name="ARCH:1:CLS" val="BulletedText"/>
                  </p202:designTagLst>
                </p202:designPr>
              </p:ext>
            </p:extLst>
          </p:nvPr>
        </p:nvSpPr>
        <p:spPr>
          <a:xfrm>
            <a:off x="4512389" y="3429000"/>
            <a:ext cx="4731063" cy="1386152"/>
          </a:xfrm>
          <a:prstGeom prst="rect">
            <a:avLst/>
          </a:prstGeom>
        </p:spPr>
        <p:txBody>
          <a:bodyPr vert="horz" lIns="0" tIns="45720" rIns="0" bIns="45720" rtlCol="0" anchor="ct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Arial" panose="020B0604020202020204" pitchFamily="34" charset="0"/>
              <a:buChar char="•"/>
            </a:pPr>
            <a:r>
              <a:rPr lang="de-DE" sz="6000" dirty="0">
                <a:latin typeface="Arial" panose="020B0604020202020204" pitchFamily="34" charset="0"/>
                <a:cs typeface="Arial" panose="020B0604020202020204" pitchFamily="34" charset="0"/>
              </a:rPr>
              <a:t>Dämonen ?</a:t>
            </a:r>
          </a:p>
          <a:p>
            <a:pPr>
              <a:buFont typeface="Arial" panose="020B0604020202020204" pitchFamily="34" charset="0"/>
              <a:buChar char="•"/>
            </a:pPr>
            <a:endParaRPr lang="de-DE" sz="6000" dirty="0"/>
          </a:p>
        </p:txBody>
      </p:sp>
    </p:spTree>
    <p:extLst>
      <p:ext uri="{BB962C8B-B14F-4D97-AF65-F5344CB8AC3E}">
        <p14:creationId xmlns:p14="http://schemas.microsoft.com/office/powerpoint/2010/main" val="1146159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par>
                          <p:cTn id="10" fill="hold">
                            <p:stCondLst>
                              <p:cond delay="2000"/>
                            </p:stCondLst>
                            <p:childTnLst>
                              <p:par>
                                <p:cTn id="11" presetID="45" presetClass="entr" presetSubtype="0" fill="hold" grpId="0" nodeType="after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2000"/>
                                        <p:tgtEl>
                                          <p:spTgt spid="13"/>
                                        </p:tgtEl>
                                      </p:cBhvr>
                                    </p:animEffect>
                                    <p:anim calcmode="lin" valueType="num">
                                      <p:cBhvr>
                                        <p:cTn id="14" dur="2000" fill="hold"/>
                                        <p:tgtEl>
                                          <p:spTgt spid="13"/>
                                        </p:tgtEl>
                                        <p:attrNameLst>
                                          <p:attrName>ppt_w</p:attrName>
                                        </p:attrNameLst>
                                      </p:cBhvr>
                                      <p:tavLst>
                                        <p:tav tm="0" fmla="#ppt_w*sin(2.5*pi*$)">
                                          <p:val>
                                            <p:fltVal val="0"/>
                                          </p:val>
                                        </p:tav>
                                        <p:tav tm="100000">
                                          <p:val>
                                            <p:fltVal val="1"/>
                                          </p:val>
                                        </p:tav>
                                      </p:tavLst>
                                    </p:anim>
                                    <p:anim calcmode="lin" valueType="num">
                                      <p:cBhvr>
                                        <p:cTn id="15" dur="2000" fill="hold"/>
                                        <p:tgtEl>
                                          <p:spTgt spid="13"/>
                                        </p:tgtEl>
                                        <p:attrNameLst>
                                          <p:attrName>ppt_h</p:attrName>
                                        </p:attrNameLst>
                                      </p:cBhvr>
                                      <p:tavLst>
                                        <p:tav tm="0">
                                          <p:val>
                                            <p:strVal val="#ppt_h"/>
                                          </p:val>
                                        </p:tav>
                                        <p:tav tm="100000">
                                          <p:val>
                                            <p:strVal val="#ppt_h"/>
                                          </p:val>
                                        </p:tav>
                                      </p:tavLst>
                                    </p:anim>
                                  </p:childTnLst>
                                </p:cTn>
                              </p:par>
                            </p:childTnLst>
                          </p:cTn>
                        </p:par>
                        <p:par>
                          <p:cTn id="16" fill="hold">
                            <p:stCondLst>
                              <p:cond delay="4000"/>
                            </p:stCondLst>
                            <p:childTnLst>
                              <p:par>
                                <p:cTn id="17" presetID="45" presetClass="entr" presetSubtype="0"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2000"/>
                                        <p:tgtEl>
                                          <p:spTgt spid="7"/>
                                        </p:tgtEl>
                                      </p:cBhvr>
                                    </p:animEffect>
                                    <p:anim calcmode="lin" valueType="num">
                                      <p:cBhvr>
                                        <p:cTn id="20" dur="2000" fill="hold"/>
                                        <p:tgtEl>
                                          <p:spTgt spid="7"/>
                                        </p:tgtEl>
                                        <p:attrNameLst>
                                          <p:attrName>ppt_w</p:attrName>
                                        </p:attrNameLst>
                                      </p:cBhvr>
                                      <p:tavLst>
                                        <p:tav tm="0" fmla="#ppt_w*sin(2.5*pi*$)">
                                          <p:val>
                                            <p:fltVal val="0"/>
                                          </p:val>
                                        </p:tav>
                                        <p:tav tm="100000">
                                          <p:val>
                                            <p:fltVal val="1"/>
                                          </p:val>
                                        </p:tav>
                                      </p:tavLst>
                                    </p:anim>
                                    <p:anim calcmode="lin" valueType="num">
                                      <p:cBhvr>
                                        <p:cTn id="21" dur="2000" fill="hold"/>
                                        <p:tgtEl>
                                          <p:spTgt spid="7"/>
                                        </p:tgtEl>
                                        <p:attrNameLst>
                                          <p:attrName>ppt_h</p:attrName>
                                        </p:attrNameLst>
                                      </p:cBhvr>
                                      <p:tavLst>
                                        <p:tav tm="0">
                                          <p:val>
                                            <p:strVal val="#ppt_h"/>
                                          </p:val>
                                        </p:tav>
                                        <p:tav tm="100000">
                                          <p:val>
                                            <p:strVal val="#ppt_h"/>
                                          </p:val>
                                        </p:tav>
                                      </p:tavLst>
                                    </p:anim>
                                  </p:childTnLst>
                                </p:cTn>
                              </p:par>
                            </p:childTnLst>
                          </p:cTn>
                        </p:par>
                        <p:par>
                          <p:cTn id="22" fill="hold">
                            <p:stCondLst>
                              <p:cond delay="6000"/>
                            </p:stCondLst>
                            <p:childTnLst>
                              <p:par>
                                <p:cTn id="23" presetID="45" presetClass="entr" presetSubtype="0" fill="hold" grpId="0"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2000"/>
                                        <p:tgtEl>
                                          <p:spTgt spid="6"/>
                                        </p:tgtEl>
                                      </p:cBhvr>
                                    </p:animEffect>
                                    <p:anim calcmode="lin" valueType="num">
                                      <p:cBhvr>
                                        <p:cTn id="26" dur="2000" fill="hold"/>
                                        <p:tgtEl>
                                          <p:spTgt spid="6"/>
                                        </p:tgtEl>
                                        <p:attrNameLst>
                                          <p:attrName>ppt_w</p:attrName>
                                        </p:attrNameLst>
                                      </p:cBhvr>
                                      <p:tavLst>
                                        <p:tav tm="0" fmla="#ppt_w*sin(2.5*pi*$)">
                                          <p:val>
                                            <p:fltVal val="0"/>
                                          </p:val>
                                        </p:tav>
                                        <p:tav tm="100000">
                                          <p:val>
                                            <p:fltVal val="1"/>
                                          </p:val>
                                        </p:tav>
                                      </p:tavLst>
                                    </p:anim>
                                    <p:anim calcmode="lin" valueType="num">
                                      <p:cBhvr>
                                        <p:cTn id="27" dur="2000" fill="hold"/>
                                        <p:tgtEl>
                                          <p:spTgt spid="6"/>
                                        </p:tgtEl>
                                        <p:attrNameLst>
                                          <p:attrName>ppt_h</p:attrName>
                                        </p:attrNameLst>
                                      </p:cBhvr>
                                      <p:tavLst>
                                        <p:tav tm="0">
                                          <p:val>
                                            <p:strVal val="#ppt_h"/>
                                          </p:val>
                                        </p:tav>
                                        <p:tav tm="100000">
                                          <p:val>
                                            <p:strVal val="#ppt_h"/>
                                          </p:val>
                                        </p:tav>
                                      </p:tavLst>
                                    </p:anim>
                                  </p:childTnLst>
                                </p:cTn>
                              </p:par>
                            </p:childTnLst>
                          </p:cTn>
                        </p:par>
                        <p:par>
                          <p:cTn id="28" fill="hold">
                            <p:stCondLst>
                              <p:cond delay="8000"/>
                            </p:stCondLst>
                            <p:childTnLst>
                              <p:par>
                                <p:cTn id="29" presetID="45" presetClass="entr" presetSubtype="0" fill="hold" grpId="0" nodeType="after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2000"/>
                                        <p:tgtEl>
                                          <p:spTgt spid="9"/>
                                        </p:tgtEl>
                                      </p:cBhvr>
                                    </p:animEffect>
                                    <p:anim calcmode="lin" valueType="num">
                                      <p:cBhvr>
                                        <p:cTn id="32" dur="2000" fill="hold"/>
                                        <p:tgtEl>
                                          <p:spTgt spid="9"/>
                                        </p:tgtEl>
                                        <p:attrNameLst>
                                          <p:attrName>ppt_w</p:attrName>
                                        </p:attrNameLst>
                                      </p:cBhvr>
                                      <p:tavLst>
                                        <p:tav tm="0" fmla="#ppt_w*sin(2.5*pi*$)">
                                          <p:val>
                                            <p:fltVal val="0"/>
                                          </p:val>
                                        </p:tav>
                                        <p:tav tm="100000">
                                          <p:val>
                                            <p:fltVal val="1"/>
                                          </p:val>
                                        </p:tav>
                                      </p:tavLst>
                                    </p:anim>
                                    <p:anim calcmode="lin" valueType="num">
                                      <p:cBhvr>
                                        <p:cTn id="33" dur="2000" fill="hold"/>
                                        <p:tgtEl>
                                          <p:spTgt spid="9"/>
                                        </p:tgtEl>
                                        <p:attrNameLst>
                                          <p:attrName>ppt_h</p:attrName>
                                        </p:attrNameLst>
                                      </p:cBhvr>
                                      <p:tavLst>
                                        <p:tav tm="0">
                                          <p:val>
                                            <p:strVal val="#ppt_h"/>
                                          </p:val>
                                        </p:tav>
                                        <p:tav tm="100000">
                                          <p:val>
                                            <p:strVal val="#ppt_h"/>
                                          </p:val>
                                        </p:tav>
                                      </p:tavLst>
                                    </p:anim>
                                  </p:childTnLst>
                                </p:cTn>
                              </p:par>
                            </p:childTnLst>
                          </p:cTn>
                        </p:par>
                        <p:par>
                          <p:cTn id="34" fill="hold">
                            <p:stCondLst>
                              <p:cond delay="10000"/>
                            </p:stCondLst>
                            <p:childTnLst>
                              <p:par>
                                <p:cTn id="35" presetID="45" presetClass="entr" presetSubtype="0" fill="hold" grpId="0" nodeType="after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2000"/>
                                        <p:tgtEl>
                                          <p:spTgt spid="11"/>
                                        </p:tgtEl>
                                      </p:cBhvr>
                                    </p:animEffect>
                                    <p:anim calcmode="lin" valueType="num">
                                      <p:cBhvr>
                                        <p:cTn id="38" dur="2000" fill="hold"/>
                                        <p:tgtEl>
                                          <p:spTgt spid="11"/>
                                        </p:tgtEl>
                                        <p:attrNameLst>
                                          <p:attrName>ppt_w</p:attrName>
                                        </p:attrNameLst>
                                      </p:cBhvr>
                                      <p:tavLst>
                                        <p:tav tm="0" fmla="#ppt_w*sin(2.5*pi*$)">
                                          <p:val>
                                            <p:fltVal val="0"/>
                                          </p:val>
                                        </p:tav>
                                        <p:tav tm="100000">
                                          <p:val>
                                            <p:fltVal val="1"/>
                                          </p:val>
                                        </p:tav>
                                      </p:tavLst>
                                    </p:anim>
                                    <p:anim calcmode="lin" valueType="num">
                                      <p:cBhvr>
                                        <p:cTn id="39" dur="2000" fill="hold"/>
                                        <p:tgtEl>
                                          <p:spTgt spid="11"/>
                                        </p:tgtEl>
                                        <p:attrNameLst>
                                          <p:attrName>ppt_h</p:attrName>
                                        </p:attrNameLst>
                                      </p:cBhvr>
                                      <p:tavLst>
                                        <p:tav tm="0">
                                          <p:val>
                                            <p:strVal val="#ppt_h"/>
                                          </p:val>
                                        </p:tav>
                                        <p:tav tm="100000">
                                          <p:val>
                                            <p:strVal val="#ppt_h"/>
                                          </p:val>
                                        </p:tav>
                                      </p:tavLst>
                                    </p:anim>
                                  </p:childTnLst>
                                </p:cTn>
                              </p:par>
                            </p:childTnLst>
                          </p:cTn>
                        </p:par>
                        <p:par>
                          <p:cTn id="40" fill="hold">
                            <p:stCondLst>
                              <p:cond delay="12000"/>
                            </p:stCondLst>
                            <p:childTnLst>
                              <p:par>
                                <p:cTn id="41" presetID="45" presetClass="entr" presetSubtype="0" fill="hold" grpId="0" nodeType="after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fade">
                                      <p:cBhvr>
                                        <p:cTn id="43" dur="2000"/>
                                        <p:tgtEl>
                                          <p:spTgt spid="5"/>
                                        </p:tgtEl>
                                      </p:cBhvr>
                                    </p:animEffect>
                                    <p:anim calcmode="lin" valueType="num">
                                      <p:cBhvr>
                                        <p:cTn id="44" dur="2000" fill="hold"/>
                                        <p:tgtEl>
                                          <p:spTgt spid="5"/>
                                        </p:tgtEl>
                                        <p:attrNameLst>
                                          <p:attrName>ppt_w</p:attrName>
                                        </p:attrNameLst>
                                      </p:cBhvr>
                                      <p:tavLst>
                                        <p:tav tm="0" fmla="#ppt_w*sin(2.5*pi*$)">
                                          <p:val>
                                            <p:fltVal val="0"/>
                                          </p:val>
                                        </p:tav>
                                        <p:tav tm="100000">
                                          <p:val>
                                            <p:fltVal val="1"/>
                                          </p:val>
                                        </p:tav>
                                      </p:tavLst>
                                    </p:anim>
                                    <p:anim calcmode="lin" valueType="num">
                                      <p:cBhvr>
                                        <p:cTn id="45"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9" grpId="0"/>
      <p:bldP spid="11"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C8BC7-1564-67D8-65BA-2B1D5C5D9AC8}"/>
            </a:ext>
          </a:extLst>
        </p:cNvPr>
        <p:cNvGrpSpPr/>
        <p:nvPr/>
      </p:nvGrpSpPr>
      <p:grpSpPr>
        <a:xfrm>
          <a:off x="0" y="0"/>
          <a:ext cx="0" cy="0"/>
          <a:chOff x="0" y="0"/>
          <a:chExt cx="0" cy="0"/>
        </a:xfrm>
      </p:grpSpPr>
      <p:sp>
        <p:nvSpPr>
          <p:cNvPr id="20" name="Textfeld 19">
            <a:extLst>
              <a:ext uri="{FF2B5EF4-FFF2-40B4-BE49-F238E27FC236}">
                <a16:creationId xmlns:a16="http://schemas.microsoft.com/office/drawing/2014/main" id="{1197BFB5-90A7-AA1F-87F8-95C4F819BA19}"/>
              </a:ext>
            </a:extLst>
          </p:cNvPr>
          <p:cNvSpPr txBox="1"/>
          <p:nvPr/>
        </p:nvSpPr>
        <p:spPr>
          <a:xfrm>
            <a:off x="0" y="118967"/>
            <a:ext cx="12192000" cy="1015663"/>
          </a:xfrm>
          <a:prstGeom prst="rect">
            <a:avLst/>
          </a:prstGeom>
          <a:noFill/>
        </p:spPr>
        <p:txBody>
          <a:bodyPr wrap="square" rtlCol="0">
            <a:spAutoFit/>
          </a:bodyPr>
          <a:lstStyle/>
          <a:p>
            <a:pPr algn="ctr"/>
            <a:r>
              <a:rPr lang="de-DE" sz="6000" b="1" u="sng" dirty="0">
                <a:solidFill>
                  <a:schemeClr val="accent1">
                    <a:lumMod val="20000"/>
                    <a:lumOff val="80000"/>
                  </a:schemeClr>
                </a:solidFill>
                <a:latin typeface="Arial" panose="020B0604020202020204" pitchFamily="34" charset="0"/>
                <a:cs typeface="Arial" panose="020B0604020202020204" pitchFamily="34" charset="0"/>
              </a:rPr>
              <a:t>Pyramide der </a:t>
            </a:r>
            <a:r>
              <a:rPr lang="de-DE" sz="6000" b="1" u="sng" dirty="0">
                <a:solidFill>
                  <a:srgbClr val="FF0000"/>
                </a:solidFill>
                <a:latin typeface="Arial" panose="020B0604020202020204" pitchFamily="34" charset="0"/>
                <a:cs typeface="Arial" panose="020B0604020202020204" pitchFamily="34" charset="0"/>
              </a:rPr>
              <a:t>Herrschaft</a:t>
            </a:r>
          </a:p>
        </p:txBody>
      </p:sp>
      <p:sp>
        <p:nvSpPr>
          <p:cNvPr id="3" name="Inhaltsplatzhalter 2">
            <a:extLst>
              <a:ext uri="{FF2B5EF4-FFF2-40B4-BE49-F238E27FC236}">
                <a16:creationId xmlns:a16="http://schemas.microsoft.com/office/drawing/2014/main" id="{51A04428-1A4F-EEF8-C31D-358A03BB7058}"/>
              </a:ext>
            </a:extLst>
          </p:cNvPr>
          <p:cNvSpPr txBox="1">
            <a:spLocks/>
          </p:cNvSpPr>
          <p:nvPr/>
        </p:nvSpPr>
        <p:spPr>
          <a:xfrm>
            <a:off x="1414588" y="1347019"/>
            <a:ext cx="10930467" cy="369485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marL="457200" lvl="1" indent="0">
              <a:buNone/>
            </a:pPr>
            <a:r>
              <a:rPr lang="de-DE" dirty="0">
                <a:latin typeface="Arial" panose="020B0604020202020204" pitchFamily="34" charset="0"/>
                <a:cs typeface="Arial" panose="020B0604020202020204" pitchFamily="34" charset="0"/>
              </a:rPr>
              <a:t>(Pyramide oder ein Gebäude: Fundament, Wohnbereich und Dach)</a:t>
            </a:r>
          </a:p>
          <a:p>
            <a:pPr marL="457200" lvl="1" indent="0">
              <a:buNone/>
            </a:pPr>
            <a:endParaRPr lang="de-DE" sz="4000" dirty="0">
              <a:latin typeface="Arial" panose="020B0604020202020204" pitchFamily="34" charset="0"/>
              <a:cs typeface="Arial" panose="020B0604020202020204" pitchFamily="34" charset="0"/>
            </a:endParaRPr>
          </a:p>
          <a:p>
            <a:pPr marL="457200" lvl="1" indent="0">
              <a:buNone/>
            </a:pPr>
            <a:r>
              <a:rPr lang="de-DE" sz="4000" dirty="0" err="1">
                <a:latin typeface="Arial" panose="020B0604020202020204" pitchFamily="34" charset="0"/>
                <a:cs typeface="Arial" panose="020B0604020202020204" pitchFamily="34" charset="0"/>
              </a:rPr>
              <a:t>Defnition</a:t>
            </a:r>
            <a:r>
              <a:rPr lang="de-DE" sz="4000" dirty="0">
                <a:latin typeface="Arial" panose="020B0604020202020204" pitchFamily="34" charset="0"/>
                <a:cs typeface="Arial" panose="020B0604020202020204" pitchFamily="34" charset="0"/>
              </a:rPr>
              <a:t>: </a:t>
            </a:r>
            <a:r>
              <a:rPr lang="de-DE" sz="4000" dirty="0" err="1">
                <a:effectLst/>
                <a:latin typeface="Arial" panose="020B0604020202020204" pitchFamily="34" charset="0"/>
                <a:ea typeface="Dreaming Outloud Pro" panose="03050502040302030504" pitchFamily="66" charset="0"/>
                <a:cs typeface="Arial" panose="020B0604020202020204" pitchFamily="34" charset="0"/>
              </a:rPr>
              <a:t>althochd</a:t>
            </a:r>
            <a:r>
              <a:rPr lang="de-DE" sz="4000" dirty="0">
                <a:effectLst/>
                <a:latin typeface="Arial" panose="020B0604020202020204" pitchFamily="34" charset="0"/>
                <a:ea typeface="Dreaming Outloud Pro" panose="03050502040302030504" pitchFamily="66" charset="0"/>
                <a:cs typeface="Arial" panose="020B0604020202020204" pitchFamily="34" charset="0"/>
              </a:rPr>
              <a:t>:</a:t>
            </a:r>
          </a:p>
          <a:p>
            <a:pPr marL="457200" lvl="1" indent="0">
              <a:buNone/>
            </a:pPr>
            <a:endParaRPr lang="de-DE" sz="4000" dirty="0">
              <a:effectLst/>
              <a:latin typeface="Arial" panose="020B0604020202020204" pitchFamily="34" charset="0"/>
              <a:ea typeface="Dreaming Outloud Pro" panose="03050502040302030504" pitchFamily="66" charset="0"/>
              <a:cs typeface="Arial" panose="020B0604020202020204" pitchFamily="34" charset="0"/>
            </a:endParaRPr>
          </a:p>
          <a:p>
            <a:pPr lvl="1" algn="ctr"/>
            <a:r>
              <a:rPr lang="de-DE" sz="4000" dirty="0">
                <a:effectLst/>
                <a:latin typeface="Arial" panose="020B0604020202020204" pitchFamily="34" charset="0"/>
                <a:ea typeface="Dreaming Outloud Pro" panose="03050502040302030504" pitchFamily="66" charset="0"/>
                <a:cs typeface="Arial" panose="020B0604020202020204" pitchFamily="34" charset="0"/>
              </a:rPr>
              <a:t>her = ehrwürdig und</a:t>
            </a:r>
          </a:p>
          <a:p>
            <a:pPr lvl="1" algn="ctr"/>
            <a:r>
              <a:rPr lang="de-DE" sz="4000" dirty="0" err="1">
                <a:effectLst/>
                <a:latin typeface="Arial" panose="020B0604020202020204" pitchFamily="34" charset="0"/>
                <a:ea typeface="Dreaming Outloud Pro" panose="03050502040302030504" pitchFamily="66" charset="0"/>
                <a:cs typeface="Arial" panose="020B0604020202020204" pitchFamily="34" charset="0"/>
              </a:rPr>
              <a:t>schaft</a:t>
            </a:r>
            <a:r>
              <a:rPr lang="de-DE" sz="4000" dirty="0">
                <a:effectLst/>
                <a:latin typeface="Arial" panose="020B0604020202020204" pitchFamily="34" charset="0"/>
                <a:ea typeface="Dreaming Outloud Pro" panose="03050502040302030504" pitchFamily="66" charset="0"/>
                <a:cs typeface="Arial" panose="020B0604020202020204" pitchFamily="34" charset="0"/>
              </a:rPr>
              <a:t> = erschaffen</a:t>
            </a:r>
            <a:endParaRPr lang="de-DE" sz="4000" dirty="0">
              <a:latin typeface="Arial" panose="020B0604020202020204" pitchFamily="34" charset="0"/>
              <a:cs typeface="Arial" panose="020B0604020202020204" pitchFamily="34" charset="0"/>
            </a:endParaRPr>
          </a:p>
          <a:p>
            <a:pPr lvl="1"/>
            <a:endParaRPr lang="de-DE" dirty="0"/>
          </a:p>
        </p:txBody>
      </p:sp>
    </p:spTree>
    <p:extLst>
      <p:ext uri="{BB962C8B-B14F-4D97-AF65-F5344CB8AC3E}">
        <p14:creationId xmlns:p14="http://schemas.microsoft.com/office/powerpoint/2010/main" val="464019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Rückblick">
  <a:themeElements>
    <a:clrScheme name="Rückblick">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ückblick">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ückblick">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0</TotalTime>
  <Words>1338</Words>
  <Application>Microsoft Office PowerPoint</Application>
  <PresentationFormat>Breitbild</PresentationFormat>
  <Paragraphs>165</Paragraphs>
  <Slides>29</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29</vt:i4>
      </vt:variant>
    </vt:vector>
  </HeadingPairs>
  <TitlesOfParts>
    <vt:vector size="35" baseType="lpstr">
      <vt:lpstr>Arial</vt:lpstr>
      <vt:lpstr>Calibri</vt:lpstr>
      <vt:lpstr>Calibri Light</vt:lpstr>
      <vt:lpstr>Dreaming Outloud Pro</vt:lpstr>
      <vt:lpstr>Wingdings</vt:lpstr>
      <vt:lpstr>Rückblick</vt:lpstr>
      <vt:lpstr>Herrscher und Herrschaft </vt:lpstr>
      <vt:lpstr>Proklamation</vt:lpstr>
      <vt:lpstr>Herrscher und Herrschaft Gegen wen es geht und wie!</vt:lpstr>
      <vt:lpstr>Welches Weltbild hast du?   Ist der Teufel Teil deines Weltbilds?</vt:lpstr>
      <vt:lpstr>Gegen was kämpfen wir?  und für wen kämpfen wir?  für was stehst du?</vt:lpstr>
      <vt:lpstr>PowerPoint-Präsentation</vt:lpstr>
      <vt:lpstr>PowerPoint-Präsentation</vt:lpstr>
      <vt:lpstr>Wer ist wer?</vt:lpstr>
      <vt:lpstr>PowerPoint-Präsentation</vt:lpstr>
      <vt:lpstr>PowerPoint-Präsentation</vt:lpstr>
      <vt:lpstr>PowerPoint-Präsentation</vt:lpstr>
      <vt:lpstr>PowerPoint-Präsentation</vt:lpstr>
      <vt:lpstr>PowerPoint-Präsentation</vt:lpstr>
      <vt:lpstr>Jede Herrschaft hat Strukturen </vt:lpstr>
      <vt:lpstr>PowerPoint-Präsentation</vt:lpstr>
      <vt:lpstr>PowerPoint-Präsentation</vt:lpstr>
      <vt:lpstr>PowerPoint-Präsentation</vt:lpstr>
      <vt:lpstr>PowerPoint-Präsentation</vt:lpstr>
      <vt:lpstr>PowerPoint-Präsentation</vt:lpstr>
      <vt:lpstr>PowerPoint-Präsentation</vt:lpstr>
      <vt:lpstr>Wie kommt es zur Fremdbesetzung eines Menschen ?</vt:lpstr>
      <vt:lpstr>PowerPoint-Präsentation</vt:lpstr>
      <vt:lpstr>PowerPoint-Präsentation</vt:lpstr>
      <vt:lpstr>Wer sind wir? </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Petra Simon</dc:creator>
  <cp:lastModifiedBy>Lissi Wieland</cp:lastModifiedBy>
  <cp:revision>38</cp:revision>
  <cp:lastPrinted>2025-12-02T21:19:10Z</cp:lastPrinted>
  <dcterms:created xsi:type="dcterms:W3CDTF">2025-08-12T19:05:21Z</dcterms:created>
  <dcterms:modified xsi:type="dcterms:W3CDTF">2026-01-26T09:05:41Z</dcterms:modified>
</cp:coreProperties>
</file>