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sldIdLst>
    <p:sldId id="256" r:id="rId2"/>
    <p:sldId id="258" r:id="rId3"/>
    <p:sldId id="259" r:id="rId4"/>
    <p:sldId id="260" r:id="rId5"/>
    <p:sldId id="261" r:id="rId6"/>
    <p:sldId id="263" r:id="rId7"/>
    <p:sldId id="262" r:id="rId8"/>
    <p:sldId id="264"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A6A15-6E39-4FFA-B5DC-89EB633E6DC2}"/>
              </a:ext>
            </a:extLst>
          </p:cNvPr>
          <p:cNvSpPr>
            <a:spLocks noGrp="1"/>
          </p:cNvSpPr>
          <p:nvPr>
            <p:ph type="ctrTitle"/>
          </p:nvPr>
        </p:nvSpPr>
        <p:spPr>
          <a:xfrm>
            <a:off x="1638300" y="1371600"/>
            <a:ext cx="8127574" cy="2736443"/>
          </a:xfrm>
        </p:spPr>
        <p:txBody>
          <a:bodyPr anchor="b">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9A169311-3201-45EC-B973-82EC27DA529A}"/>
              </a:ext>
            </a:extLst>
          </p:cNvPr>
          <p:cNvSpPr>
            <a:spLocks noGrp="1"/>
          </p:cNvSpPr>
          <p:nvPr>
            <p:ph type="subTitle" idx="1"/>
          </p:nvPr>
        </p:nvSpPr>
        <p:spPr>
          <a:xfrm>
            <a:off x="1638300" y="4299358"/>
            <a:ext cx="8127574" cy="1187042"/>
          </a:xfrm>
        </p:spPr>
        <p:txBody>
          <a:bodyPr>
            <a:normAutofit/>
          </a:bodyPr>
          <a:lstStyle>
            <a:lvl1pPr marL="0" indent="0" algn="l">
              <a:buNone/>
              <a:defRPr sz="1800" cap="all"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29AE4B9-EDEF-4A2C-B464-332C5C624F1D}"/>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5" name="Footer Placeholder 4">
            <a:extLst>
              <a:ext uri="{FF2B5EF4-FFF2-40B4-BE49-F238E27FC236}">
                <a16:creationId xmlns:a16="http://schemas.microsoft.com/office/drawing/2014/main" id="{62B4C951-4861-4549-8E72-CEECA89E4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E1401-5637-41BC-AC21-891056450A28}"/>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117121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D0E6-AD36-493C-9DC3-5ACC2059EC93}"/>
              </a:ext>
            </a:extLst>
          </p:cNvPr>
          <p:cNvSpPr>
            <a:spLocks noGrp="1"/>
          </p:cNvSpPr>
          <p:nvPr>
            <p:ph type="title"/>
          </p:nvPr>
        </p:nvSpPr>
        <p:spPr>
          <a:xfrm>
            <a:off x="1638299" y="685800"/>
            <a:ext cx="8915402" cy="1371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0B8558-FA83-4F6C-A6D1-2DF9D3F74BD6}"/>
              </a:ext>
            </a:extLst>
          </p:cNvPr>
          <p:cNvSpPr>
            <a:spLocks noGrp="1"/>
          </p:cNvSpPr>
          <p:nvPr>
            <p:ph type="body" orient="vert" idx="1"/>
          </p:nvPr>
        </p:nvSpPr>
        <p:spPr>
          <a:xfrm>
            <a:off x="1638299" y="2057399"/>
            <a:ext cx="8915401" cy="41148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6DE619-0CC6-4480-ABDE-277D36BDFCBB}"/>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5" name="Footer Placeholder 4">
            <a:extLst>
              <a:ext uri="{FF2B5EF4-FFF2-40B4-BE49-F238E27FC236}">
                <a16:creationId xmlns:a16="http://schemas.microsoft.com/office/drawing/2014/main" id="{140791E6-BE35-4ECA-8AD1-E8EC09B856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F94606-B928-42D6-85CC-9576F60E3B5C}"/>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3582322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F18D8A-5002-491C-922A-E9624E2DBD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5882C6-2BE9-4E25-B8BB-A2346A2B0B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BEFF9-B3BC-4C07-BF6C-2E3C91B54B78}"/>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5" name="Footer Placeholder 4">
            <a:extLst>
              <a:ext uri="{FF2B5EF4-FFF2-40B4-BE49-F238E27FC236}">
                <a16:creationId xmlns:a16="http://schemas.microsoft.com/office/drawing/2014/main" id="{CE0F4CF6-CDF1-4AFD-8319-71FD4FED4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1A026-57F4-47F7-B4F0-E0D48E01268E}"/>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342915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B3747-9ADB-4FCC-89CE-6E84D13475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AEC9C6-5D7D-4249-8820-D4C99D0AE825}"/>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21F35F7-46A1-40A9-ACD7-C4923992674A}"/>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5" name="Footer Placeholder 4">
            <a:extLst>
              <a:ext uri="{FF2B5EF4-FFF2-40B4-BE49-F238E27FC236}">
                <a16:creationId xmlns:a16="http://schemas.microsoft.com/office/drawing/2014/main" id="{FA345637-B780-4999-A87D-0039BC5A9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9777F-E471-4CC5-B27B-137CB061E28E}"/>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404659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DCB1D-064E-46DE-B533-7CDA331EEB61}"/>
              </a:ext>
            </a:extLst>
          </p:cNvPr>
          <p:cNvSpPr>
            <a:spLocks noGrp="1"/>
          </p:cNvSpPr>
          <p:nvPr>
            <p:ph type="title"/>
          </p:nvPr>
        </p:nvSpPr>
        <p:spPr>
          <a:xfrm>
            <a:off x="1638300" y="2748406"/>
            <a:ext cx="8115300" cy="2737994"/>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5FD222C0-D002-4A94-BAFF-FD1A1CCA64CE}"/>
              </a:ext>
            </a:extLst>
          </p:cNvPr>
          <p:cNvSpPr>
            <a:spLocks noGrp="1"/>
          </p:cNvSpPr>
          <p:nvPr>
            <p:ph type="body" idx="1"/>
          </p:nvPr>
        </p:nvSpPr>
        <p:spPr>
          <a:xfrm>
            <a:off x="1638300" y="1371600"/>
            <a:ext cx="8115300" cy="133327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53E7D7E-EC9F-4AA5-A559-EF556C6AD5EE}"/>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5" name="Footer Placeholder 4">
            <a:extLst>
              <a:ext uri="{FF2B5EF4-FFF2-40B4-BE49-F238E27FC236}">
                <a16:creationId xmlns:a16="http://schemas.microsoft.com/office/drawing/2014/main" id="{2677A8EE-88C1-400C-A23F-656DC76B95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245A4-F9C6-44E9-929F-78C657C8B651}"/>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243705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F34F-B65E-4FA0-87E8-8890F482B383}"/>
              </a:ext>
            </a:extLst>
          </p:cNvPr>
          <p:cNvSpPr>
            <a:spLocks noGrp="1"/>
          </p:cNvSpPr>
          <p:nvPr>
            <p:ph type="title"/>
          </p:nvPr>
        </p:nvSpPr>
        <p:spPr>
          <a:xfrm>
            <a:off x="1638299" y="685800"/>
            <a:ext cx="9382348" cy="137160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D625A67-10CA-4531-93E1-39892C087E0B}"/>
              </a:ext>
            </a:extLst>
          </p:cNvPr>
          <p:cNvSpPr>
            <a:spLocks noGrp="1"/>
          </p:cNvSpPr>
          <p:nvPr>
            <p:ph sz="half" idx="1"/>
          </p:nvPr>
        </p:nvSpPr>
        <p:spPr>
          <a:xfrm>
            <a:off x="1638297" y="2057400"/>
            <a:ext cx="4553103" cy="41250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A622BE36-0CAF-4D92-9AC2-9249276B96F2}"/>
              </a:ext>
            </a:extLst>
          </p:cNvPr>
          <p:cNvSpPr>
            <a:spLocks noGrp="1"/>
          </p:cNvSpPr>
          <p:nvPr>
            <p:ph sz="half" idx="2"/>
          </p:nvPr>
        </p:nvSpPr>
        <p:spPr>
          <a:xfrm>
            <a:off x="6477000" y="2057400"/>
            <a:ext cx="4543647" cy="41250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C36479-3B04-43BD-9B59-DBF6CA2BF814}"/>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6" name="Footer Placeholder 5">
            <a:extLst>
              <a:ext uri="{FF2B5EF4-FFF2-40B4-BE49-F238E27FC236}">
                <a16:creationId xmlns:a16="http://schemas.microsoft.com/office/drawing/2014/main" id="{0CFD4449-57DB-41D2-B49E-694E7C13FA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60CC2C-E50B-47D2-B62F-D5C4C9CDA7E8}"/>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54484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530B-D0F2-4FC4-A10F-1E54EF82C877}"/>
              </a:ext>
            </a:extLst>
          </p:cNvPr>
          <p:cNvSpPr>
            <a:spLocks noGrp="1"/>
          </p:cNvSpPr>
          <p:nvPr>
            <p:ph type="title"/>
          </p:nvPr>
        </p:nvSpPr>
        <p:spPr>
          <a:xfrm>
            <a:off x="1638300" y="755118"/>
            <a:ext cx="9378304" cy="122276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868865C-9D06-4FA3-BA3D-7187BB41B576}"/>
              </a:ext>
            </a:extLst>
          </p:cNvPr>
          <p:cNvSpPr>
            <a:spLocks noGrp="1"/>
          </p:cNvSpPr>
          <p:nvPr>
            <p:ph type="body" idx="1"/>
          </p:nvPr>
        </p:nvSpPr>
        <p:spPr>
          <a:xfrm>
            <a:off x="1638300" y="2034147"/>
            <a:ext cx="4529391" cy="681591"/>
          </a:xfrm>
        </p:spPr>
        <p:txBody>
          <a:bodyPr anchor="b">
            <a:normAutofit/>
          </a:bodyPr>
          <a:lstStyle>
            <a:lvl1pPr marL="0" indent="0">
              <a:buNone/>
              <a:defRPr sz="1800" b="1" cap="all" spc="2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F656570-8F97-4B7E-A805-96925AC4781F}"/>
              </a:ext>
            </a:extLst>
          </p:cNvPr>
          <p:cNvSpPr>
            <a:spLocks noGrp="1"/>
          </p:cNvSpPr>
          <p:nvPr>
            <p:ph sz="half" idx="2"/>
          </p:nvPr>
        </p:nvSpPr>
        <p:spPr>
          <a:xfrm>
            <a:off x="1638300" y="2748405"/>
            <a:ext cx="4529391" cy="34412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057EF54-F63F-4730-99EE-0E472578F512}"/>
              </a:ext>
            </a:extLst>
          </p:cNvPr>
          <p:cNvSpPr>
            <a:spLocks noGrp="1"/>
          </p:cNvSpPr>
          <p:nvPr>
            <p:ph type="body" sz="quarter" idx="3"/>
          </p:nvPr>
        </p:nvSpPr>
        <p:spPr>
          <a:xfrm>
            <a:off x="6487213" y="2034147"/>
            <a:ext cx="4529391" cy="681591"/>
          </a:xfrm>
        </p:spPr>
        <p:txBody>
          <a:bodyPr anchor="b">
            <a:normAutofit/>
          </a:bodyPr>
          <a:lstStyle>
            <a:lvl1pPr marL="0" indent="0">
              <a:buNone/>
              <a:defRPr sz="1800" b="1" cap="all" spc="2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5908453E-B012-4889-9F49-E1351532ADF2}"/>
              </a:ext>
            </a:extLst>
          </p:cNvPr>
          <p:cNvSpPr>
            <a:spLocks noGrp="1"/>
          </p:cNvSpPr>
          <p:nvPr>
            <p:ph sz="quarter" idx="4"/>
          </p:nvPr>
        </p:nvSpPr>
        <p:spPr>
          <a:xfrm>
            <a:off x="6487213" y="2748405"/>
            <a:ext cx="4529391" cy="34412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E89FC47A-8514-4C98-B1BE-FF6CC666C580}"/>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8" name="Footer Placeholder 7">
            <a:extLst>
              <a:ext uri="{FF2B5EF4-FFF2-40B4-BE49-F238E27FC236}">
                <a16:creationId xmlns:a16="http://schemas.microsoft.com/office/drawing/2014/main" id="{CED4301A-D375-4163-9488-27A9CDC6FD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ED6105-4A37-4D4B-9BE8-715FB732C924}"/>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272834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3007F-6649-4D23-8869-C1CC29D009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8B85A1-41F9-4BC1-9C40-3E5D5C0425BF}"/>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4" name="Footer Placeholder 3">
            <a:extLst>
              <a:ext uri="{FF2B5EF4-FFF2-40B4-BE49-F238E27FC236}">
                <a16:creationId xmlns:a16="http://schemas.microsoft.com/office/drawing/2014/main" id="{97B23774-EAA9-47ED-87EF-EE2B29A258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526550-DD4D-45E2-8916-8314C5D0680D}"/>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123896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35FACD-1A4D-49F3-8EA8-21B5C1A6A258}"/>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3" name="Footer Placeholder 2">
            <a:extLst>
              <a:ext uri="{FF2B5EF4-FFF2-40B4-BE49-F238E27FC236}">
                <a16:creationId xmlns:a16="http://schemas.microsoft.com/office/drawing/2014/main" id="{C4FFD9DD-0E4E-4C36-AF85-B3EAD7FE61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E6F4C8-14FA-4405-85EE-ABF53FB0377C}"/>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2110851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E7C28-5DEE-493D-ABAD-38E4F2D75924}"/>
              </a:ext>
            </a:extLst>
          </p:cNvPr>
          <p:cNvSpPr>
            <a:spLocks noGrp="1"/>
          </p:cNvSpPr>
          <p:nvPr>
            <p:ph type="title"/>
          </p:nvPr>
        </p:nvSpPr>
        <p:spPr>
          <a:xfrm>
            <a:off x="1225621" y="1085481"/>
            <a:ext cx="3651180" cy="1657719"/>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1A5E79C5-E567-4F12-96B8-8BBEAE3D8B9F}"/>
              </a:ext>
            </a:extLst>
          </p:cNvPr>
          <p:cNvSpPr>
            <a:spLocks noGrp="1"/>
          </p:cNvSpPr>
          <p:nvPr>
            <p:ph idx="1"/>
          </p:nvPr>
        </p:nvSpPr>
        <p:spPr>
          <a:xfrm>
            <a:off x="5676900" y="1132676"/>
            <a:ext cx="5289480" cy="4728374"/>
          </a:xfrm>
        </p:spPr>
        <p:txBody>
          <a:bodyPr/>
          <a:lstStyle>
            <a:lvl1pPr>
              <a:lnSpc>
                <a:spcPct val="110000"/>
              </a:lnSpc>
              <a:defRPr sz="3200"/>
            </a:lvl1pPr>
            <a:lvl2pPr>
              <a:lnSpc>
                <a:spcPct val="110000"/>
              </a:lnSpc>
              <a:defRPr sz="2800"/>
            </a:lvl2pPr>
            <a:lvl3pPr>
              <a:lnSpc>
                <a:spcPct val="110000"/>
              </a:lnSpc>
              <a:defRPr sz="2400"/>
            </a:lvl3pPr>
            <a:lvl4pPr>
              <a:lnSpc>
                <a:spcPct val="110000"/>
              </a:lnSpc>
              <a:defRPr sz="2000"/>
            </a:lvl4pPr>
            <a:lvl5pPr>
              <a:lnSpc>
                <a:spcPct val="110000"/>
              </a:lnSpc>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733DF7F-0B5C-40CE-A65F-779FA7EFBF1C}"/>
              </a:ext>
            </a:extLst>
          </p:cNvPr>
          <p:cNvSpPr>
            <a:spLocks noGrp="1"/>
          </p:cNvSpPr>
          <p:nvPr>
            <p:ph type="body" sz="half" idx="2"/>
          </p:nvPr>
        </p:nvSpPr>
        <p:spPr>
          <a:xfrm>
            <a:off x="1225621" y="2748406"/>
            <a:ext cx="3651180" cy="3112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4022248C-1826-4833-9592-383B5873AECA}"/>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6" name="Footer Placeholder 5">
            <a:extLst>
              <a:ext uri="{FF2B5EF4-FFF2-40B4-BE49-F238E27FC236}">
                <a16:creationId xmlns:a16="http://schemas.microsoft.com/office/drawing/2014/main" id="{E80219DC-2646-42AD-897A-EB765DCBE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238D7-4EEA-475B-B1CA-C44B89BEA304}"/>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321791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D65BE-C907-4660-A586-71C6A1D101EC}"/>
              </a:ext>
            </a:extLst>
          </p:cNvPr>
          <p:cNvSpPr>
            <a:spLocks noGrp="1"/>
          </p:cNvSpPr>
          <p:nvPr>
            <p:ph type="title"/>
          </p:nvPr>
        </p:nvSpPr>
        <p:spPr>
          <a:xfrm>
            <a:off x="1219200" y="1085481"/>
            <a:ext cx="3657600" cy="1657719"/>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044C8A9-67DF-419C-B2FC-3A879CCEF393}"/>
              </a:ext>
            </a:extLst>
          </p:cNvPr>
          <p:cNvSpPr>
            <a:spLocks noGrp="1"/>
          </p:cNvSpPr>
          <p:nvPr>
            <p:ph type="pic" idx="1"/>
          </p:nvPr>
        </p:nvSpPr>
        <p:spPr>
          <a:xfrm>
            <a:off x="5676900" y="1061885"/>
            <a:ext cx="5331069" cy="477556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DA94A1-3058-402A-9C3F-2F210D91D990}"/>
              </a:ext>
            </a:extLst>
          </p:cNvPr>
          <p:cNvSpPr>
            <a:spLocks noGrp="1"/>
          </p:cNvSpPr>
          <p:nvPr>
            <p:ph type="body" sz="half" idx="2"/>
          </p:nvPr>
        </p:nvSpPr>
        <p:spPr>
          <a:xfrm>
            <a:off x="1219200" y="2748406"/>
            <a:ext cx="3657600" cy="3112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BC3CA50-C8D8-4F83-B2F6-BCE825866405}"/>
              </a:ext>
            </a:extLst>
          </p:cNvPr>
          <p:cNvSpPr>
            <a:spLocks noGrp="1"/>
          </p:cNvSpPr>
          <p:nvPr>
            <p:ph type="dt" sz="half" idx="10"/>
          </p:nvPr>
        </p:nvSpPr>
        <p:spPr/>
        <p:txBody>
          <a:bodyPr/>
          <a:lstStyle/>
          <a:p>
            <a:fld id="{B6D41BCC-AD73-4203-A5A6-E62EB28B0FE6}" type="datetimeFigureOut">
              <a:rPr lang="en-US" smtClean="0"/>
              <a:t>12/5/2024</a:t>
            </a:fld>
            <a:endParaRPr lang="en-US"/>
          </a:p>
        </p:txBody>
      </p:sp>
      <p:sp>
        <p:nvSpPr>
          <p:cNvPr id="6" name="Footer Placeholder 5">
            <a:extLst>
              <a:ext uri="{FF2B5EF4-FFF2-40B4-BE49-F238E27FC236}">
                <a16:creationId xmlns:a16="http://schemas.microsoft.com/office/drawing/2014/main" id="{057E5BE3-7B02-4281-BD90-C1FAAF6368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FE256D-ACD5-438F-BA6F-605E5260E2E6}"/>
              </a:ext>
            </a:extLst>
          </p:cNvPr>
          <p:cNvSpPr>
            <a:spLocks noGrp="1"/>
          </p:cNvSpPr>
          <p:nvPr>
            <p:ph type="sldNum" sz="quarter" idx="12"/>
          </p:nvPr>
        </p:nvSpPr>
        <p:spPr/>
        <p:txBody>
          <a:bodyPr/>
          <a:lstStyle/>
          <a:p>
            <a:fld id="{D637F8FC-4B86-4690-8888-22AB2F781BEF}" type="slidenum">
              <a:rPr lang="en-US" smtClean="0"/>
              <a:t>‹Nr.›</a:t>
            </a:fld>
            <a:endParaRPr lang="en-US"/>
          </a:p>
        </p:txBody>
      </p:sp>
    </p:spTree>
    <p:extLst>
      <p:ext uri="{BB962C8B-B14F-4D97-AF65-F5344CB8AC3E}">
        <p14:creationId xmlns:p14="http://schemas.microsoft.com/office/powerpoint/2010/main" val="3595783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31A689-589E-4A73-9313-EF44F7E4E6BA}"/>
              </a:ext>
            </a:extLst>
          </p:cNvPr>
          <p:cNvSpPr>
            <a:spLocks noGrp="1"/>
          </p:cNvSpPr>
          <p:nvPr>
            <p:ph type="title"/>
          </p:nvPr>
        </p:nvSpPr>
        <p:spPr>
          <a:xfrm>
            <a:off x="1638299" y="685800"/>
            <a:ext cx="8915402" cy="1371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B2B11B8-9E77-4144-B9C1-FD164D9A11A6}"/>
              </a:ext>
            </a:extLst>
          </p:cNvPr>
          <p:cNvSpPr>
            <a:spLocks noGrp="1"/>
          </p:cNvSpPr>
          <p:nvPr>
            <p:ph type="body" idx="1"/>
          </p:nvPr>
        </p:nvSpPr>
        <p:spPr>
          <a:xfrm>
            <a:off x="1638300" y="2057400"/>
            <a:ext cx="8915402" cy="41372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D06E4CC-CF79-4C8D-9E5F-1BB517435A6F}"/>
              </a:ext>
            </a:extLst>
          </p:cNvPr>
          <p:cNvSpPr>
            <a:spLocks noGrp="1"/>
          </p:cNvSpPr>
          <p:nvPr>
            <p:ph type="dt" sz="half" idx="2"/>
          </p:nvPr>
        </p:nvSpPr>
        <p:spPr>
          <a:xfrm rot="5400000">
            <a:off x="-1001475" y="1517536"/>
            <a:ext cx="2801123" cy="365125"/>
          </a:xfrm>
          <a:prstGeom prst="rect">
            <a:avLst/>
          </a:prstGeom>
        </p:spPr>
        <p:txBody>
          <a:bodyPr vert="horz" lIns="91440" tIns="45720" rIns="91440" bIns="45720" rtlCol="0" anchor="ctr"/>
          <a:lstStyle>
            <a:lvl1pPr algn="l">
              <a:defRPr sz="800" cap="all" spc="100" baseline="0">
                <a:solidFill>
                  <a:schemeClr val="tx1"/>
                </a:solidFill>
              </a:defRPr>
            </a:lvl1pPr>
          </a:lstStyle>
          <a:p>
            <a:fld id="{B6D41BCC-AD73-4203-A5A6-E62EB28B0FE6}" type="datetimeFigureOut">
              <a:rPr lang="en-US" smtClean="0"/>
              <a:pPr/>
              <a:t>12/5/2024</a:t>
            </a:fld>
            <a:endParaRPr lang="en-US"/>
          </a:p>
        </p:txBody>
      </p:sp>
      <p:sp>
        <p:nvSpPr>
          <p:cNvPr id="5" name="Footer Placeholder 4">
            <a:extLst>
              <a:ext uri="{FF2B5EF4-FFF2-40B4-BE49-F238E27FC236}">
                <a16:creationId xmlns:a16="http://schemas.microsoft.com/office/drawing/2014/main" id="{E3D79449-05F6-4BC7-95DF-F04E1F161498}"/>
              </a:ext>
            </a:extLst>
          </p:cNvPr>
          <p:cNvSpPr>
            <a:spLocks noGrp="1"/>
          </p:cNvSpPr>
          <p:nvPr>
            <p:ph type="ftr" sz="quarter" idx="3"/>
          </p:nvPr>
        </p:nvSpPr>
        <p:spPr>
          <a:xfrm rot="5400000">
            <a:off x="10118764" y="4237870"/>
            <a:ext cx="3344053" cy="365125"/>
          </a:xfrm>
          <a:prstGeom prst="rect">
            <a:avLst/>
          </a:prstGeom>
        </p:spPr>
        <p:txBody>
          <a:bodyPr vert="horz" lIns="91440" tIns="45720" rIns="91440" bIns="45720" rtlCol="0" anchor="ctr"/>
          <a:lstStyle>
            <a:lvl1pPr algn="r">
              <a:defRPr sz="800" cap="all" spc="1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E9317FE5-2D1F-4ECC-9460-08145C3BB933}"/>
              </a:ext>
            </a:extLst>
          </p:cNvPr>
          <p:cNvSpPr>
            <a:spLocks noGrp="1"/>
          </p:cNvSpPr>
          <p:nvPr>
            <p:ph type="sldNum" sz="quarter" idx="4"/>
          </p:nvPr>
        </p:nvSpPr>
        <p:spPr>
          <a:xfrm>
            <a:off x="11228877" y="6319138"/>
            <a:ext cx="710647" cy="365125"/>
          </a:xfrm>
          <a:prstGeom prst="rect">
            <a:avLst/>
          </a:prstGeom>
        </p:spPr>
        <p:txBody>
          <a:bodyPr vert="horz" lIns="91440" tIns="45720" rIns="91440" bIns="45720" rtlCol="0" anchor="ctr"/>
          <a:lstStyle>
            <a:lvl1pPr algn="r">
              <a:defRPr sz="800" cap="all" spc="100" baseline="0">
                <a:solidFill>
                  <a:schemeClr val="tx1"/>
                </a:solidFill>
              </a:defRPr>
            </a:lvl1pPr>
          </a:lstStyle>
          <a:p>
            <a:fld id="{D637F8FC-4B86-4690-8888-22AB2F781BEF}" type="slidenum">
              <a:rPr lang="en-US" smtClean="0"/>
              <a:pPr/>
              <a:t>‹Nr.›</a:t>
            </a:fld>
            <a:endParaRPr lang="en-US"/>
          </a:p>
        </p:txBody>
      </p:sp>
    </p:spTree>
    <p:extLst>
      <p:ext uri="{BB962C8B-B14F-4D97-AF65-F5344CB8AC3E}">
        <p14:creationId xmlns:p14="http://schemas.microsoft.com/office/powerpoint/2010/main" val="135545391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86" r:id="rId6"/>
    <p:sldLayoutId id="2147483882" r:id="rId7"/>
    <p:sldLayoutId id="2147483883" r:id="rId8"/>
    <p:sldLayoutId id="2147483884" r:id="rId9"/>
    <p:sldLayoutId id="2147483885" r:id="rId10"/>
    <p:sldLayoutId id="2147483887" r:id="rId11"/>
  </p:sldLayoutIdLs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208344"/>
            <a:ext cx="12191980" cy="6656583"/>
          </a:xfrm>
          <a:prstGeom prst="rect">
            <a:avLst/>
          </a:prstGeom>
        </p:spPr>
      </p:pic>
      <p:sp>
        <p:nvSpPr>
          <p:cNvPr id="5" name="Titel 1">
            <a:extLst>
              <a:ext uri="{FF2B5EF4-FFF2-40B4-BE49-F238E27FC236}">
                <a16:creationId xmlns:a16="http://schemas.microsoft.com/office/drawing/2014/main" id="{B7240ED4-4C46-C5CE-B955-FBEE7A04A88E}"/>
              </a:ext>
            </a:extLst>
          </p:cNvPr>
          <p:cNvSpPr txBox="1">
            <a:spLocks/>
          </p:cNvSpPr>
          <p:nvPr/>
        </p:nvSpPr>
        <p:spPr>
          <a:xfrm>
            <a:off x="2227286" y="1775446"/>
            <a:ext cx="10261798" cy="2057042"/>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8800" dirty="0">
                <a:solidFill>
                  <a:schemeClr val="bg1"/>
                </a:solidFill>
              </a:rPr>
              <a:t>Wir </a:t>
            </a:r>
            <a:r>
              <a:rPr lang="de-DE" sz="8800" dirty="0"/>
              <a:t>treten an…</a:t>
            </a:r>
          </a:p>
        </p:txBody>
      </p:sp>
    </p:spTree>
    <p:extLst>
      <p:ext uri="{BB962C8B-B14F-4D97-AF65-F5344CB8AC3E}">
        <p14:creationId xmlns:p14="http://schemas.microsoft.com/office/powerpoint/2010/main" val="7034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29976"/>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230013" y="2370668"/>
            <a:ext cx="3742267" cy="462844"/>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Fazit</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638321" y="1306689"/>
            <a:ext cx="6519673" cy="4202859"/>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t>Der Vater GARANTIERT DEN ERFOLG </a:t>
            </a:r>
          </a:p>
          <a:p>
            <a:endParaRPr lang="de-DE" sz="2400" dirty="0"/>
          </a:p>
          <a:p>
            <a:r>
              <a:rPr lang="de-DE" sz="2400" dirty="0"/>
              <a:t>Der Vater HAT ALLES VORBEREITET </a:t>
            </a:r>
          </a:p>
          <a:p>
            <a:endParaRPr lang="de-DE" sz="2400" dirty="0"/>
          </a:p>
          <a:p>
            <a:r>
              <a:rPr lang="de-DE" sz="2400" dirty="0"/>
              <a:t>Der Vater HAT ALLE ANTWORTEN </a:t>
            </a:r>
          </a:p>
          <a:p>
            <a:endParaRPr lang="de-DE" sz="2400" dirty="0"/>
          </a:p>
          <a:p>
            <a:r>
              <a:rPr lang="de-DE" sz="2400" dirty="0"/>
              <a:t>Der Vater HAT ALLE ENTSCHEIDUNGEN BEREITS GETROFFEN</a:t>
            </a:r>
          </a:p>
          <a:p>
            <a:endParaRPr lang="de-DE" sz="1800" dirty="0"/>
          </a:p>
          <a:p>
            <a:r>
              <a:rPr lang="de-DE" sz="2000" dirty="0"/>
              <a:t>Wir nehmen sie nur in Empfang und setzen sie um! Wir sind für diese Dinge die Empfangenden!</a:t>
            </a:r>
          </a:p>
        </p:txBody>
      </p:sp>
    </p:spTree>
    <p:extLst>
      <p:ext uri="{BB962C8B-B14F-4D97-AF65-F5344CB8AC3E}">
        <p14:creationId xmlns:p14="http://schemas.microsoft.com/office/powerpoint/2010/main" val="423356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31259"/>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321734" y="2226733"/>
            <a:ext cx="3742267" cy="240453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um die Bollwerke des </a:t>
            </a:r>
          </a:p>
          <a:p>
            <a:r>
              <a:rPr lang="de-DE" sz="2400" dirty="0">
                <a:solidFill>
                  <a:schemeClr val="bg1"/>
                </a:solidFill>
              </a:rPr>
              <a:t>Teufels zu schleifen, die </a:t>
            </a:r>
          </a:p>
          <a:p>
            <a:r>
              <a:rPr lang="de-DE" sz="2400" dirty="0">
                <a:solidFill>
                  <a:schemeClr val="bg1"/>
                </a:solidFill>
              </a:rPr>
              <a:t>Türen seiner Festung</a:t>
            </a:r>
          </a:p>
          <a:p>
            <a:r>
              <a:rPr lang="de-DE" sz="2400" dirty="0">
                <a:solidFill>
                  <a:schemeClr val="bg1"/>
                </a:solidFill>
              </a:rPr>
              <a:t>einzuschlagen und </a:t>
            </a:r>
          </a:p>
          <a:p>
            <a:r>
              <a:rPr lang="de-DE" sz="2400" dirty="0">
                <a:solidFill>
                  <a:schemeClr val="bg1"/>
                </a:solidFill>
              </a:rPr>
              <a:t>sein Raubgut zurück-</a:t>
            </a:r>
          </a:p>
          <a:p>
            <a:r>
              <a:rPr lang="de-DE" sz="2400" dirty="0" err="1">
                <a:solidFill>
                  <a:schemeClr val="bg1"/>
                </a:solidFill>
              </a:rPr>
              <a:t>zuholen</a:t>
            </a:r>
            <a:r>
              <a:rPr lang="de-DE" sz="2400" dirty="0">
                <a:solidFill>
                  <a:schemeClr val="bg1"/>
                </a:solidFill>
              </a:rPr>
              <a:t>.</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580468" y="2678823"/>
            <a:ext cx="7289798" cy="2404533"/>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Hast du schon mal versucht mit einem Vorschlaghammer eine Eingangstüre zu zertrümmern oder eine Wehrmauer zu zerschlagen? Das benötigt Kraft und Entschlossenheit. Das hört sich jetzt an wie ein hoffnungsloses Unterfangen. Jedoch ist es das bereits vom Vater gesprochene Gerichtswort, das die Türe zertrümmert und die Mauer zerschlagen hat. D. h. ein entschlossener Schlag unsererseits wird all diese Strukturen zum unabänderlichen Einsturz bringen. Nicht durch Heer oder Kraft, sondern durch den Geist Gottes fallen die Türen, Mauern und Ketten</a:t>
            </a:r>
          </a:p>
        </p:txBody>
      </p:sp>
    </p:spTree>
    <p:extLst>
      <p:ext uri="{BB962C8B-B14F-4D97-AF65-F5344CB8AC3E}">
        <p14:creationId xmlns:p14="http://schemas.microsoft.com/office/powerpoint/2010/main" val="120689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31259"/>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321733" y="2064327"/>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uns Respekt zu verschaffen und die Ehre unseres Vaters im Himmel wieder her-zustellen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593168" y="1796345"/>
            <a:ext cx="7277099" cy="326531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Bedeutungen Respekt: </a:t>
            </a:r>
          </a:p>
          <a:p>
            <a:endParaRPr lang="de-DE" sz="2000" dirty="0"/>
          </a:p>
          <a:p>
            <a:r>
              <a:rPr lang="de-DE" sz="2000" dirty="0"/>
              <a:t>[1] Achtung und Wertschätzung gegenüber jemandem/etwas; meist bezogen auf eine andere Person, aber auch Tiere, Gruppen, Institutionen, Länder, Kulturen und Weltanschauungen </a:t>
            </a:r>
          </a:p>
          <a:p>
            <a:endParaRPr lang="de-DE" sz="2000" dirty="0"/>
          </a:p>
          <a:p>
            <a:r>
              <a:rPr lang="de-DE" sz="2000" dirty="0"/>
              <a:t>[2] Scheu, Angst gegenüber etwas/jemandem, welche meist in dessen Nicht-Unterlegenheit (in einer gewissen Hinsicht) begründet liegt. (Wicktionary.de)</a:t>
            </a:r>
          </a:p>
        </p:txBody>
      </p:sp>
    </p:spTree>
    <p:extLst>
      <p:ext uri="{BB962C8B-B14F-4D97-AF65-F5344CB8AC3E}">
        <p14:creationId xmlns:p14="http://schemas.microsoft.com/office/powerpoint/2010/main" val="2409167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31259"/>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321733" y="2064327"/>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uns Respekt zu verschaffen und die Ehre unseres Vaters im Himmel wieder her-zustellen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638322" y="1695491"/>
            <a:ext cx="7231945" cy="326531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Wir treten also an, um die Wertschätzung unseres Vaters im Himmel und die Wertschätzung dessen, dem wir dienen, zu erneuern. Das bedeutet, dass wir diejenigen sind, die voranschreiten und der Feind aus Respekt vor uns zurückweichen muss. Angst und Scheu sind in dem Fall ausschließlich etwas für die Helfershelfer des Feindes, wenn wir in der Autorität und Beauftragung des Vaters die Grenze zu Satans Reich überqueren, um all das zurückzufordern und zu holen, was er zuvor geraubt hat. </a:t>
            </a:r>
          </a:p>
        </p:txBody>
      </p:sp>
    </p:spTree>
    <p:extLst>
      <p:ext uri="{BB962C8B-B14F-4D97-AF65-F5344CB8AC3E}">
        <p14:creationId xmlns:p14="http://schemas.microsoft.com/office/powerpoint/2010/main" val="331174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31259"/>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321733" y="2064327"/>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uns Respekt zu verschaffen und die Ehre unseres Vaters im Himmel wieder her-zustellen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581593" y="1970426"/>
            <a:ext cx="7444503" cy="326531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Der legitime Rechtsanspruch ist auf unserer Seite. Der Feind und alle seine Helfershelfer dürfen von uns begründet keinen Respekt erwarten, denn in ihrer Gegnerschaft zu JHWH, dem Allmächtigen, haben sie bereits ihr eigenes Urteil über sich gesprochen. Wir haben es mit bereits verurteilten Gegnern zu tun, an denen wir in Autorität respektlos das Urteil unseres Vates im Himmel vollstrecken werden. Wir führen den Feind gefangen, führen alle seine Gefangenen in die ihnen zustehende Freiheit.</a:t>
            </a:r>
          </a:p>
        </p:txBody>
      </p:sp>
    </p:spTree>
    <p:extLst>
      <p:ext uri="{BB962C8B-B14F-4D97-AF65-F5344CB8AC3E}">
        <p14:creationId xmlns:p14="http://schemas.microsoft.com/office/powerpoint/2010/main" val="53933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29976"/>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286455" y="1340556"/>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damit die Waffen des Feindes an uns zerschellen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638322" y="1828480"/>
            <a:ext cx="7267223" cy="2057042"/>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Genauer gesagt ist der Feind bereits entwaffnet, wenn wir unseren Auftrag zu seiner Enteignung, Entmachtung, Gefangennahme etc. umsetzen. Erinnere dich, keiner Waffe des Feindes wird es gelingen, uns zu überwinden. </a:t>
            </a:r>
          </a:p>
        </p:txBody>
      </p:sp>
    </p:spTree>
    <p:extLst>
      <p:ext uri="{BB962C8B-B14F-4D97-AF65-F5344CB8AC3E}">
        <p14:creationId xmlns:p14="http://schemas.microsoft.com/office/powerpoint/2010/main" val="316563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29976"/>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196146" y="2063044"/>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die für uns vorbereiteten Werke Gottes und seines Geistes zu ergreifen und umzusetzen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638322" y="1835621"/>
            <a:ext cx="7357532" cy="2644888"/>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Mit dem Auftrag, dem Mandat und der Autorität zur Befreiung der betreffenden Person, der wir dienen, sind auch alle Informationen vorhanden, die wir dazu benötigen. Das heißt, die Bilder und Gebets- oder Handlungsaufträge sind bereits vom Vater festgelegt und dem Heiligen Geist übergeben. Dieser übergibt sie uns dann während der Befreiung</a:t>
            </a:r>
          </a:p>
        </p:txBody>
      </p:sp>
    </p:spTree>
    <p:extLst>
      <p:ext uri="{BB962C8B-B14F-4D97-AF65-F5344CB8AC3E}">
        <p14:creationId xmlns:p14="http://schemas.microsoft.com/office/powerpoint/2010/main" val="3060059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29976"/>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207435" y="2063044"/>
            <a:ext cx="3742267" cy="2190043"/>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die für uns vorbereiteten Werke Gottes und seines Geistes zu ergreifen und umzusetzen</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547306" y="2619256"/>
            <a:ext cx="7389987" cy="3102288"/>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Um alle Handlungs-Missverständnisse hier zu vermeiden:</a:t>
            </a:r>
          </a:p>
          <a:p>
            <a:endParaRPr lang="de-DE" sz="2000" dirty="0"/>
          </a:p>
          <a:p>
            <a:r>
              <a:rPr lang="de-DE" sz="2000" dirty="0"/>
              <a:t>&gt; Bilder, die wir erhalten, werden als erstes völlig ungefiltert gesammelt. Kein Detail eines Bildes, das wir erhalten, ist zu unwichtig, um es zu verschweigen oder nicht zu notieren. </a:t>
            </a:r>
          </a:p>
          <a:p>
            <a:endParaRPr lang="de-DE" sz="2000" dirty="0"/>
          </a:p>
          <a:p>
            <a:r>
              <a:rPr lang="de-DE" sz="2000" dirty="0"/>
              <a:t>&gt; Eine Vorinterpretation oder Vorbewertung der Bilder, die wir bekommen, ist nicht Teil unseres Auftrages, da wir für das Gezeigte nicht verantwortlich sind. </a:t>
            </a:r>
          </a:p>
          <a:p>
            <a:endParaRPr lang="de-DE" sz="2000" dirty="0"/>
          </a:p>
          <a:p>
            <a:r>
              <a:rPr lang="de-DE" sz="2000" dirty="0"/>
              <a:t>&gt; Eine Prüfung unsererseits, ob das Bild stimmt oder stimmig ist, ist nicht notwendig, auch diese Verantwortung liegt beim Heiligen Geist</a:t>
            </a:r>
          </a:p>
        </p:txBody>
      </p:sp>
    </p:spTree>
    <p:extLst>
      <p:ext uri="{BB962C8B-B14F-4D97-AF65-F5344CB8AC3E}">
        <p14:creationId xmlns:p14="http://schemas.microsoft.com/office/powerpoint/2010/main" val="1932603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44DFB53-C7FE-4BC7-BA96-83262BE09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2C4D08-70A4-9FC9-C227-41E4A86EC329}"/>
              </a:ext>
            </a:extLst>
          </p:cNvPr>
          <p:cNvSpPr>
            <a:spLocks noGrp="1"/>
          </p:cNvSpPr>
          <p:nvPr>
            <p:ph type="ctrTitle"/>
          </p:nvPr>
        </p:nvSpPr>
        <p:spPr>
          <a:xfrm>
            <a:off x="1219200" y="461823"/>
            <a:ext cx="9334500" cy="771845"/>
          </a:xfrm>
        </p:spPr>
        <p:txBody>
          <a:bodyPr>
            <a:normAutofit/>
          </a:bodyPr>
          <a:lstStyle/>
          <a:p>
            <a:pPr algn="ctr"/>
            <a:r>
              <a:rPr lang="de-DE" sz="3200" dirty="0"/>
              <a:t>Wir treten an …</a:t>
            </a:r>
          </a:p>
        </p:txBody>
      </p:sp>
      <p:pic>
        <p:nvPicPr>
          <p:cNvPr id="4" name="Picture 3">
            <a:extLst>
              <a:ext uri="{FF2B5EF4-FFF2-40B4-BE49-F238E27FC236}">
                <a16:creationId xmlns:a16="http://schemas.microsoft.com/office/drawing/2014/main" id="{604D9EB7-9B83-71D9-8F8B-76100FB0145E}"/>
              </a:ext>
            </a:extLst>
          </p:cNvPr>
          <p:cNvPicPr>
            <a:picLocks noChangeAspect="1"/>
          </p:cNvPicPr>
          <p:nvPr/>
        </p:nvPicPr>
        <p:blipFill rotWithShape="1">
          <a:blip r:embed="rId2"/>
          <a:srcRect t="37650" b="9850"/>
          <a:stretch/>
        </p:blipFill>
        <p:spPr>
          <a:xfrm>
            <a:off x="20" y="1233668"/>
            <a:ext cx="12191980" cy="5629976"/>
          </a:xfrm>
          <a:prstGeom prst="rect">
            <a:avLst/>
          </a:prstGeom>
        </p:spPr>
      </p:pic>
      <p:sp>
        <p:nvSpPr>
          <p:cNvPr id="5" name="Titel 1">
            <a:extLst>
              <a:ext uri="{FF2B5EF4-FFF2-40B4-BE49-F238E27FC236}">
                <a16:creationId xmlns:a16="http://schemas.microsoft.com/office/drawing/2014/main" id="{7AD1C354-28BE-3452-6925-1A01D27D2243}"/>
              </a:ext>
            </a:extLst>
          </p:cNvPr>
          <p:cNvSpPr txBox="1">
            <a:spLocks/>
          </p:cNvSpPr>
          <p:nvPr/>
        </p:nvSpPr>
        <p:spPr>
          <a:xfrm>
            <a:off x="162280" y="2269067"/>
            <a:ext cx="3742267" cy="934156"/>
          </a:xfrm>
          <a:prstGeom prst="rect">
            <a:avLst/>
          </a:prstGeom>
        </p:spPr>
        <p:txBody>
          <a:bodyPr vert="horz" lIns="91440" tIns="45720" rIns="91440" bIns="45720" rtlCol="0" anchor="b">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400" dirty="0">
                <a:solidFill>
                  <a:schemeClr val="bg1"/>
                </a:solidFill>
              </a:rPr>
              <a:t>als Zeugen der Befreiung</a:t>
            </a:r>
          </a:p>
        </p:txBody>
      </p:sp>
      <p:sp>
        <p:nvSpPr>
          <p:cNvPr id="7" name="Titel 1">
            <a:extLst>
              <a:ext uri="{FF2B5EF4-FFF2-40B4-BE49-F238E27FC236}">
                <a16:creationId xmlns:a16="http://schemas.microsoft.com/office/drawing/2014/main" id="{3FAB73EC-D831-6720-D003-2BC79D03CD1A}"/>
              </a:ext>
            </a:extLst>
          </p:cNvPr>
          <p:cNvSpPr txBox="1">
            <a:spLocks/>
          </p:cNvSpPr>
          <p:nvPr/>
        </p:nvSpPr>
        <p:spPr>
          <a:xfrm>
            <a:off x="4638322" y="3293889"/>
            <a:ext cx="7214154" cy="3102288"/>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de-DE" sz="2000" dirty="0"/>
              <a:t>Wir leiten den Klienten an, damit er sich seine Befreiung vom Thron der Gnade unseres gemeinsamen Schöpfers selbst holt. Er selbst kommuniziert in den Gebeten seine eigene Befreiung in seiner Beziehung zu Gott, dem Vater. Wir zeigen lediglich den Weg dazu auf. Wir bezeugen den Vollzug und die Rechtskräftigkeit der empfangenen Befreiung vor der sichtbaren und unsichtbaren Welt. Zusammenfassend gesagt, wir erbringen keine Leistung für unsere Klienten, sondern begleiten sie auf dem Weg durch ihre Befreiung. Alles ist bereits vorbereitet und abholbereit. Deswegen ist jeder Gedanke des Scheiterns, … Schaffe ich das? Bin ich gut genug vorbereitet? Werde ich die richtigen Schlüsse ziehen? Werde ich die richtigen Entscheidungen treffen? … von vornherein abwegig.</a:t>
            </a:r>
          </a:p>
        </p:txBody>
      </p:sp>
    </p:spTree>
    <p:extLst>
      <p:ext uri="{BB962C8B-B14F-4D97-AF65-F5344CB8AC3E}">
        <p14:creationId xmlns:p14="http://schemas.microsoft.com/office/powerpoint/2010/main" val="2784908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EncaseVTI">
  <a:themeElements>
    <a:clrScheme name="AnalogousFromLightSeedRightStep">
      <a:dk1>
        <a:srgbClr val="000000"/>
      </a:dk1>
      <a:lt1>
        <a:srgbClr val="FFFFFF"/>
      </a:lt1>
      <a:dk2>
        <a:srgbClr val="243141"/>
      </a:dk2>
      <a:lt2>
        <a:srgbClr val="E2E3E8"/>
      </a:lt2>
      <a:accent1>
        <a:srgbClr val="AAA180"/>
      </a:accent1>
      <a:accent2>
        <a:srgbClr val="9CA671"/>
      </a:accent2>
      <a:accent3>
        <a:srgbClr val="8FA880"/>
      </a:accent3>
      <a:accent4>
        <a:srgbClr val="76AD78"/>
      </a:accent4>
      <a:accent5>
        <a:srgbClr val="81AB94"/>
      </a:accent5>
      <a:accent6>
        <a:srgbClr val="74AAA2"/>
      </a:accent6>
      <a:hlink>
        <a:srgbClr val="6978AE"/>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caseVTI" id="{C293990F-FDB3-4ED3-8175-FB79CE5A2A12}" vid="{A5662C19-271F-459F-B4ED-861A98237642}"/>
    </a:ext>
  </a:extLst>
</a:theme>
</file>

<file path=docProps/app.xml><?xml version="1.0" encoding="utf-8"?>
<Properties xmlns="http://schemas.openxmlformats.org/officeDocument/2006/extended-properties" xmlns:vt="http://schemas.openxmlformats.org/officeDocument/2006/docPropsVTypes">
  <Template>TM03457475[[fn=Rahmen]]</Template>
  <TotalTime>0</TotalTime>
  <Words>822</Words>
  <Application>Microsoft Office PowerPoint</Application>
  <PresentationFormat>Breitbild</PresentationFormat>
  <Paragraphs>51</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Avenir Next LT Pro</vt:lpstr>
      <vt:lpstr>Avenir Next LT Pro Light</vt:lpstr>
      <vt:lpstr>EncaseVTI</vt:lpstr>
      <vt:lpstr>PowerPoint-Präsentation</vt:lpstr>
      <vt:lpstr>Wir treten an …</vt:lpstr>
      <vt:lpstr>Wir treten an …</vt:lpstr>
      <vt:lpstr>Wir treten an …</vt:lpstr>
      <vt:lpstr>Wir treten an …</vt:lpstr>
      <vt:lpstr>Wir treten an …</vt:lpstr>
      <vt:lpstr>Wir treten an …</vt:lpstr>
      <vt:lpstr>Wir treten an …</vt:lpstr>
      <vt:lpstr>Wir treten an …</vt:lpstr>
      <vt:lpstr>Wir treten 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Petra Simon</dc:creator>
  <cp:lastModifiedBy>Petra Simon</cp:lastModifiedBy>
  <cp:revision>3</cp:revision>
  <dcterms:created xsi:type="dcterms:W3CDTF">2024-01-04T16:36:25Z</dcterms:created>
  <dcterms:modified xsi:type="dcterms:W3CDTF">2024-12-05T19:20:57Z</dcterms:modified>
</cp:coreProperties>
</file>