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notesMasterIdLst>
    <p:notesMasterId r:id="rId38"/>
  </p:notesMasterIdLst>
  <p:sldIdLst>
    <p:sldId id="256" r:id="rId2"/>
    <p:sldId id="263" r:id="rId3"/>
    <p:sldId id="264" r:id="rId4"/>
    <p:sldId id="271" r:id="rId5"/>
    <p:sldId id="272" r:id="rId6"/>
    <p:sldId id="273" r:id="rId7"/>
    <p:sldId id="265" r:id="rId8"/>
    <p:sldId id="267" r:id="rId9"/>
    <p:sldId id="270" r:id="rId10"/>
    <p:sldId id="274" r:id="rId11"/>
    <p:sldId id="276" r:id="rId12"/>
    <p:sldId id="268" r:id="rId13"/>
    <p:sldId id="279" r:id="rId14"/>
    <p:sldId id="277" r:id="rId15"/>
    <p:sldId id="278" r:id="rId16"/>
    <p:sldId id="269" r:id="rId17"/>
    <p:sldId id="282" r:id="rId18"/>
    <p:sldId id="280" r:id="rId19"/>
    <p:sldId id="281" r:id="rId20"/>
    <p:sldId id="295" r:id="rId21"/>
    <p:sldId id="297" r:id="rId22"/>
    <p:sldId id="298" r:id="rId23"/>
    <p:sldId id="283" r:id="rId24"/>
    <p:sldId id="284" r:id="rId25"/>
    <p:sldId id="285" r:id="rId26"/>
    <p:sldId id="286" r:id="rId27"/>
    <p:sldId id="287" r:id="rId28"/>
    <p:sldId id="288" r:id="rId29"/>
    <p:sldId id="289" r:id="rId30"/>
    <p:sldId id="302" r:id="rId31"/>
    <p:sldId id="290" r:id="rId32"/>
    <p:sldId id="291" r:id="rId33"/>
    <p:sldId id="301" r:id="rId34"/>
    <p:sldId id="300" r:id="rId35"/>
    <p:sldId id="299" r:id="rId36"/>
    <p:sldId id="293"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54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65EE7-316F-477E-88D5-1F8F418B65A2}" type="datetimeFigureOut">
              <a:rPr lang="de-DE" smtClean="0"/>
              <a:t>15.01.2026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3E84C-78C4-4D5F-A44F-87C573441756}" type="slidenum">
              <a:rPr lang="de-DE" smtClean="0"/>
              <a:t>‹Nr.›</a:t>
            </a:fld>
            <a:endParaRPr lang="de-DE"/>
          </a:p>
        </p:txBody>
      </p:sp>
    </p:spTree>
    <p:extLst>
      <p:ext uri="{BB962C8B-B14F-4D97-AF65-F5344CB8AC3E}">
        <p14:creationId xmlns:p14="http://schemas.microsoft.com/office/powerpoint/2010/main" val="166194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873E84C-78C4-4D5F-A44F-87C573441756}" type="slidenum">
              <a:rPr lang="de-DE" smtClean="0"/>
              <a:t>35</a:t>
            </a:fld>
            <a:endParaRPr lang="de-DE"/>
          </a:p>
        </p:txBody>
      </p:sp>
    </p:spTree>
    <p:extLst>
      <p:ext uri="{BB962C8B-B14F-4D97-AF65-F5344CB8AC3E}">
        <p14:creationId xmlns:p14="http://schemas.microsoft.com/office/powerpoint/2010/main" val="1569162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Mastertitelformat bearbeiten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E0784A29-20D8-45AC-ABE3-B32304196FC9}" type="datetimeFigureOut">
              <a:rPr lang="de-DE" smtClean="0"/>
              <a:t>15.01.2026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E677764-CA2C-46C2-9783-90FAA59F0939}" type="slidenum">
              <a:rPr lang="de-DE" smtClean="0"/>
              <a:t>‹Nr.›</a:t>
            </a:fld>
            <a:endParaRPr lang="de-D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45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0784A29-20D8-45AC-ABE3-B32304196FC9}" type="datetimeFigureOut">
              <a:rPr lang="de-DE" smtClean="0"/>
              <a:t>15.01.2026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E677764-CA2C-46C2-9783-90FAA59F0939}" type="slidenum">
              <a:rPr lang="de-DE" smtClean="0"/>
              <a:t>‹Nr.›</a:t>
            </a:fld>
            <a:endParaRPr lang="de-DE"/>
          </a:p>
        </p:txBody>
      </p:sp>
    </p:spTree>
    <p:extLst>
      <p:ext uri="{BB962C8B-B14F-4D97-AF65-F5344CB8AC3E}">
        <p14:creationId xmlns:p14="http://schemas.microsoft.com/office/powerpoint/2010/main" val="3988971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0784A29-20D8-45AC-ABE3-B32304196FC9}" type="datetimeFigureOut">
              <a:rPr lang="de-DE" smtClean="0"/>
              <a:t>15.01.2026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E677764-CA2C-46C2-9783-90FAA59F0939}" type="slidenum">
              <a:rPr lang="de-DE" smtClean="0"/>
              <a:t>‹Nr.›</a:t>
            </a:fld>
            <a:endParaRPr lang="de-DE"/>
          </a:p>
        </p:txBody>
      </p:sp>
    </p:spTree>
    <p:extLst>
      <p:ext uri="{BB962C8B-B14F-4D97-AF65-F5344CB8AC3E}">
        <p14:creationId xmlns:p14="http://schemas.microsoft.com/office/powerpoint/2010/main" val="438102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0784A29-20D8-45AC-ABE3-B32304196FC9}" type="datetimeFigureOut">
              <a:rPr lang="de-DE" smtClean="0"/>
              <a:t>15.01.2026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E677764-CA2C-46C2-9783-90FAA59F0939}" type="slidenum">
              <a:rPr lang="de-DE" smtClean="0"/>
              <a:t>‹Nr.›</a:t>
            </a:fld>
            <a:endParaRPr lang="de-DE"/>
          </a:p>
        </p:txBody>
      </p:sp>
    </p:spTree>
    <p:extLst>
      <p:ext uri="{BB962C8B-B14F-4D97-AF65-F5344CB8AC3E}">
        <p14:creationId xmlns:p14="http://schemas.microsoft.com/office/powerpoint/2010/main" val="206927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a:t>Mastertitelformat bearbeiten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E0784A29-20D8-45AC-ABE3-B32304196FC9}" type="datetimeFigureOut">
              <a:rPr lang="de-DE" smtClean="0"/>
              <a:t>15.01.2026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E677764-CA2C-46C2-9783-90FAA59F0939}" type="slidenum">
              <a:rPr lang="de-DE" smtClean="0"/>
              <a:t>‹Nr.›</a:t>
            </a:fld>
            <a:endParaRPr lang="de-D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529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E0784A29-20D8-45AC-ABE3-B32304196FC9}" type="datetimeFigureOut">
              <a:rPr lang="de-DE" smtClean="0"/>
              <a:t>15.01.2026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E677764-CA2C-46C2-9783-90FAA59F0939}" type="slidenum">
              <a:rPr lang="de-DE" smtClean="0"/>
              <a:t>‹Nr.›</a:t>
            </a:fld>
            <a:endParaRPr lang="de-DE"/>
          </a:p>
        </p:txBody>
      </p:sp>
    </p:spTree>
    <p:extLst>
      <p:ext uri="{BB962C8B-B14F-4D97-AF65-F5344CB8AC3E}">
        <p14:creationId xmlns:p14="http://schemas.microsoft.com/office/powerpoint/2010/main" val="81813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9728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1792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E0784A29-20D8-45AC-ABE3-B32304196FC9}" type="datetimeFigureOut">
              <a:rPr lang="de-DE" smtClean="0"/>
              <a:t>15.01.2026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2E677764-CA2C-46C2-9783-90FAA59F0939}" type="slidenum">
              <a:rPr lang="de-DE" smtClean="0"/>
              <a:t>‹Nr.›</a:t>
            </a:fld>
            <a:endParaRPr lang="de-DE"/>
          </a:p>
        </p:txBody>
      </p:sp>
    </p:spTree>
    <p:extLst>
      <p:ext uri="{BB962C8B-B14F-4D97-AF65-F5344CB8AC3E}">
        <p14:creationId xmlns:p14="http://schemas.microsoft.com/office/powerpoint/2010/main" val="314785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E0784A29-20D8-45AC-ABE3-B32304196FC9}" type="datetimeFigureOut">
              <a:rPr lang="de-DE" smtClean="0"/>
              <a:t>15.01.2026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2E677764-CA2C-46C2-9783-90FAA59F0939}" type="slidenum">
              <a:rPr lang="de-DE" smtClean="0"/>
              <a:t>‹Nr.›</a:t>
            </a:fld>
            <a:endParaRPr lang="de-DE"/>
          </a:p>
        </p:txBody>
      </p:sp>
    </p:spTree>
    <p:extLst>
      <p:ext uri="{BB962C8B-B14F-4D97-AF65-F5344CB8AC3E}">
        <p14:creationId xmlns:p14="http://schemas.microsoft.com/office/powerpoint/2010/main" val="1660272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0784A29-20D8-45AC-ABE3-B32304196FC9}" type="datetimeFigureOut">
              <a:rPr lang="de-DE" smtClean="0"/>
              <a:t>15.01.2026</a:t>
            </a:fld>
            <a:endParaRPr lang="de-D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de-DE"/>
          </a:p>
        </p:txBody>
      </p:sp>
      <p:sp>
        <p:nvSpPr>
          <p:cNvPr id="9" name="Slide Number Placeholder 8"/>
          <p:cNvSpPr>
            <a:spLocks noGrp="1"/>
          </p:cNvSpPr>
          <p:nvPr>
            <p:ph type="sldNum" sz="quarter" idx="12"/>
          </p:nvPr>
        </p:nvSpPr>
        <p:spPr/>
        <p:txBody>
          <a:bodyPr/>
          <a:lstStyle/>
          <a:p>
            <a:fld id="{2E677764-CA2C-46C2-9783-90FAA59F0939}" type="slidenum">
              <a:rPr lang="de-DE" smtClean="0"/>
              <a:t>‹Nr.›</a:t>
            </a:fld>
            <a:endParaRPr lang="de-DE"/>
          </a:p>
        </p:txBody>
      </p:sp>
    </p:spTree>
    <p:extLst>
      <p:ext uri="{BB962C8B-B14F-4D97-AF65-F5344CB8AC3E}">
        <p14:creationId xmlns:p14="http://schemas.microsoft.com/office/powerpoint/2010/main" val="4156377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0784A29-20D8-45AC-ABE3-B32304196FC9}" type="datetimeFigureOut">
              <a:rPr lang="de-DE" smtClean="0"/>
              <a:t>15.01.2026</a:t>
            </a:fld>
            <a:endParaRPr lang="de-D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de-D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E677764-CA2C-46C2-9783-90FAA59F0939}" type="slidenum">
              <a:rPr lang="de-DE" smtClean="0"/>
              <a:t>‹Nr.›</a:t>
            </a:fld>
            <a:endParaRPr lang="de-DE"/>
          </a:p>
        </p:txBody>
      </p:sp>
    </p:spTree>
    <p:extLst>
      <p:ext uri="{BB962C8B-B14F-4D97-AF65-F5344CB8AC3E}">
        <p14:creationId xmlns:p14="http://schemas.microsoft.com/office/powerpoint/2010/main" val="89064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E0784A29-20D8-45AC-ABE3-B32304196FC9}" type="datetimeFigureOut">
              <a:rPr lang="de-DE" smtClean="0"/>
              <a:t>15.01.2026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E677764-CA2C-46C2-9783-90FAA59F0939}" type="slidenum">
              <a:rPr lang="de-DE" smtClean="0"/>
              <a:t>‹Nr.›</a:t>
            </a:fld>
            <a:endParaRPr lang="de-DE"/>
          </a:p>
        </p:txBody>
      </p:sp>
    </p:spTree>
    <p:extLst>
      <p:ext uri="{BB962C8B-B14F-4D97-AF65-F5344CB8AC3E}">
        <p14:creationId xmlns:p14="http://schemas.microsoft.com/office/powerpoint/2010/main" val="3038226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0784A29-20D8-45AC-ABE3-B32304196FC9}" type="datetimeFigureOut">
              <a:rPr lang="de-DE" smtClean="0"/>
              <a:t>15.01.2026</a:t>
            </a:fld>
            <a:endParaRPr lang="de-D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de-D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E677764-CA2C-46C2-9783-90FAA59F0939}" type="slidenum">
              <a:rPr lang="de-DE" smtClean="0"/>
              <a:t>‹Nr.›</a:t>
            </a:fld>
            <a:endParaRPr lang="de-D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740717"/>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bibel-online.net/buch/schlachter_1951/offenbarung/2/#1" TargetMode="External"/><Relationship Id="rId2" Type="http://schemas.openxmlformats.org/officeDocument/2006/relationships/hyperlink" Target="https://www.bibel-online.net/buch/schlachter_1951/daniel/7/#13" TargetMode="External"/><Relationship Id="rId1" Type="http://schemas.openxmlformats.org/officeDocument/2006/relationships/slideLayout" Target="../slideLayouts/slideLayout2.xml"/><Relationship Id="rId6" Type="http://schemas.openxmlformats.org/officeDocument/2006/relationships/hyperlink" Target="https://www.bibel-online.net/buch/schlachter_1951/offenbarung/19/#12" TargetMode="External"/><Relationship Id="rId5" Type="http://schemas.openxmlformats.org/officeDocument/2006/relationships/hyperlink" Target="https://www.bibel-online.net/buch/schlachter_1951/offenbarung/2/#18" TargetMode="External"/><Relationship Id="rId4" Type="http://schemas.openxmlformats.org/officeDocument/2006/relationships/hyperlink" Target="https://www.bibel-online.net/buch/schlachter_1951/daniel/7/#9"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hyperlink" Target="https://de.wikipedia.org/wiki/Metonymie" TargetMode="External"/><Relationship Id="rId2" Type="http://schemas.openxmlformats.org/officeDocument/2006/relationships/hyperlink" Target="https://de.wikipedia.org/wiki/Latein"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de.wikipedia.org/wiki/Anrede"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e.wikipedia.org/wiki/Latein" TargetMode="External"/><Relationship Id="rId2" Type="http://schemas.openxmlformats.org/officeDocument/2006/relationships/hyperlink" Target="https://de.wikipedia.org/wiki/Plural"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e.wikipedia.org/wiki/Denken" TargetMode="External"/><Relationship Id="rId2" Type="http://schemas.openxmlformats.org/officeDocument/2006/relationships/hyperlink" Target="https://de.wikipedia.org/wiki/Institution" TargetMode="External"/><Relationship Id="rId1" Type="http://schemas.openxmlformats.org/officeDocument/2006/relationships/slideLayout" Target="../slideLayouts/slideLayout2.xml"/><Relationship Id="rId4" Type="http://schemas.openxmlformats.org/officeDocument/2006/relationships/hyperlink" Target="https://de.wikipedia.org/wiki/Handeln"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jpeg"/><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hyperlink" Target="https://de.wikipedia.org/wiki/Denken" TargetMode="External"/><Relationship Id="rId2" Type="http://schemas.openxmlformats.org/officeDocument/2006/relationships/hyperlink" Target="https://de.wikipedia.org/wiki/Institution"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https://de.wikipedia.org/wiki/Handel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de.wikipedia.org/wiki/Institution" TargetMode="External"/><Relationship Id="rId7"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de.wikipedia.org/wiki/Handeln" TargetMode="External"/><Relationship Id="rId4" Type="http://schemas.openxmlformats.org/officeDocument/2006/relationships/hyperlink" Target="https://de.wikipedia.org/wiki/Denke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e.wikipedia.org/wiki/Institution" TargetMode="External"/><Relationship Id="rId7"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de.wikipedia.org/wiki/Handeln" TargetMode="External"/><Relationship Id="rId4" Type="http://schemas.openxmlformats.org/officeDocument/2006/relationships/hyperlink" Target="https://de.wikipedia.org/wiki/Denke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867398-10DB-D5CA-9D9A-A911D13461CA}"/>
              </a:ext>
            </a:extLst>
          </p:cNvPr>
          <p:cNvSpPr>
            <a:spLocks noGrp="1"/>
          </p:cNvSpPr>
          <p:nvPr>
            <p:ph type="ctrTitle"/>
          </p:nvPr>
        </p:nvSpPr>
        <p:spPr>
          <a:xfrm>
            <a:off x="1097280" y="758952"/>
            <a:ext cx="10058400" cy="1971548"/>
          </a:xfrm>
        </p:spPr>
        <p:txBody>
          <a:bodyPr>
            <a:normAutofit/>
          </a:bodyPr>
          <a:lstStyle/>
          <a:p>
            <a:r>
              <a:rPr lang="de-DE" b="1" dirty="0">
                <a:solidFill>
                  <a:srgbClr val="FFFFFF"/>
                </a:solidFill>
                <a:latin typeface="Arial Black" panose="020B0A04020102020204" pitchFamily="34" charset="0"/>
              </a:rPr>
              <a:t>Unsere Autorität</a:t>
            </a:r>
          </a:p>
        </p:txBody>
      </p:sp>
      <p:sp>
        <p:nvSpPr>
          <p:cNvPr id="3" name="Untertitel 2">
            <a:extLst>
              <a:ext uri="{FF2B5EF4-FFF2-40B4-BE49-F238E27FC236}">
                <a16:creationId xmlns:a16="http://schemas.microsoft.com/office/drawing/2014/main" id="{B9D705CF-67BC-BAC6-721A-4BDCFB168371}"/>
              </a:ext>
            </a:extLst>
          </p:cNvPr>
          <p:cNvSpPr>
            <a:spLocks noGrp="1"/>
          </p:cNvSpPr>
          <p:nvPr>
            <p:ph type="subTitle" idx="1"/>
          </p:nvPr>
        </p:nvSpPr>
        <p:spPr>
          <a:xfrm>
            <a:off x="1100051" y="5225240"/>
            <a:ext cx="10058400" cy="1143000"/>
          </a:xfrm>
        </p:spPr>
        <p:txBody>
          <a:bodyPr>
            <a:normAutofit/>
          </a:bodyPr>
          <a:lstStyle/>
          <a:p>
            <a:r>
              <a:rPr lang="de-DE" b="1" dirty="0">
                <a:solidFill>
                  <a:srgbClr val="FFFFFF"/>
                </a:solidFill>
                <a:latin typeface="Arial "/>
              </a:rPr>
              <a:t>M´Kaddesh e.V. Befreiungsdienst Ausbildung</a:t>
            </a:r>
          </a:p>
        </p:txBody>
      </p:sp>
    </p:spTree>
    <p:extLst>
      <p:ext uri="{BB962C8B-B14F-4D97-AF65-F5344CB8AC3E}">
        <p14:creationId xmlns:p14="http://schemas.microsoft.com/office/powerpoint/2010/main" val="59162381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2A6FA-C8E6-0E76-2FBB-B9ED88E51A7F}"/>
            </a:ext>
          </a:extLst>
        </p:cNvPr>
        <p:cNvGrpSpPr/>
        <p:nvPr/>
      </p:nvGrpSpPr>
      <p:grpSpPr>
        <a:xfrm>
          <a:off x="0" y="0"/>
          <a:ext cx="0" cy="0"/>
          <a:chOff x="0" y="0"/>
          <a:chExt cx="0" cy="0"/>
        </a:xfrm>
      </p:grpSpPr>
      <p:pic>
        <p:nvPicPr>
          <p:cNvPr id="8" name="Grafik 7">
            <a:extLst>
              <a:ext uri="{FF2B5EF4-FFF2-40B4-BE49-F238E27FC236}">
                <a16:creationId xmlns:a16="http://schemas.microsoft.com/office/drawing/2014/main" id="{C29F2B66-32AF-F860-3F3A-01C026F14C3C}"/>
              </a:ext>
            </a:extLst>
          </p:cNvPr>
          <p:cNvPicPr>
            <a:picLocks noChangeAspect="1"/>
          </p:cNvPicPr>
          <p:nvPr/>
        </p:nvPicPr>
        <p:blipFill>
          <a:blip r:embed="rId2"/>
          <a:stretch>
            <a:fillRect/>
          </a:stretch>
        </p:blipFill>
        <p:spPr>
          <a:xfrm>
            <a:off x="3094" y="757670"/>
            <a:ext cx="12188906" cy="4547755"/>
          </a:xfrm>
          <a:prstGeom prst="rect">
            <a:avLst/>
          </a:prstGeom>
        </p:spPr>
      </p:pic>
    </p:spTree>
    <p:extLst>
      <p:ext uri="{BB962C8B-B14F-4D97-AF65-F5344CB8AC3E}">
        <p14:creationId xmlns:p14="http://schemas.microsoft.com/office/powerpoint/2010/main" val="154801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6BBA5-A4A5-175B-6A48-E3716994B3F3}"/>
            </a:ext>
          </a:extLst>
        </p:cNvPr>
        <p:cNvGrpSpPr/>
        <p:nvPr/>
      </p:nvGrpSpPr>
      <p:grpSpPr>
        <a:xfrm>
          <a:off x="0" y="0"/>
          <a:ext cx="0" cy="0"/>
          <a:chOff x="0" y="0"/>
          <a:chExt cx="0" cy="0"/>
        </a:xfrm>
      </p:grpSpPr>
      <p:pic>
        <p:nvPicPr>
          <p:cNvPr id="3" name="Grafik 2">
            <a:extLst>
              <a:ext uri="{FF2B5EF4-FFF2-40B4-BE49-F238E27FC236}">
                <a16:creationId xmlns:a16="http://schemas.microsoft.com/office/drawing/2014/main" id="{963C0A4A-39DD-28A9-42D0-8C41472788FC}"/>
              </a:ext>
            </a:extLst>
          </p:cNvPr>
          <p:cNvPicPr>
            <a:picLocks noChangeAspect="1"/>
          </p:cNvPicPr>
          <p:nvPr/>
        </p:nvPicPr>
        <p:blipFill>
          <a:blip r:embed="rId2"/>
          <a:stretch>
            <a:fillRect/>
          </a:stretch>
        </p:blipFill>
        <p:spPr>
          <a:xfrm>
            <a:off x="3093" y="757670"/>
            <a:ext cx="12188907" cy="4547755"/>
          </a:xfrm>
          <a:prstGeom prst="rect">
            <a:avLst/>
          </a:prstGeom>
        </p:spPr>
      </p:pic>
    </p:spTree>
    <p:extLst>
      <p:ext uri="{BB962C8B-B14F-4D97-AF65-F5344CB8AC3E}">
        <p14:creationId xmlns:p14="http://schemas.microsoft.com/office/powerpoint/2010/main" val="322532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43ECE81E-D87D-88A5-60CD-FB76E3623DE0}"/>
              </a:ext>
            </a:extLst>
          </p:cNvPr>
          <p:cNvPicPr>
            <a:picLocks noChangeAspect="1"/>
          </p:cNvPicPr>
          <p:nvPr/>
        </p:nvPicPr>
        <p:blipFill>
          <a:blip r:embed="rId2"/>
          <a:stretch>
            <a:fillRect/>
          </a:stretch>
        </p:blipFill>
        <p:spPr>
          <a:xfrm>
            <a:off x="3094" y="762000"/>
            <a:ext cx="12177302" cy="4543425"/>
          </a:xfrm>
          <a:prstGeom prst="rect">
            <a:avLst/>
          </a:prstGeom>
        </p:spPr>
      </p:pic>
    </p:spTree>
    <p:extLst>
      <p:ext uri="{BB962C8B-B14F-4D97-AF65-F5344CB8AC3E}">
        <p14:creationId xmlns:p14="http://schemas.microsoft.com/office/powerpoint/2010/main" val="102070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5A9F6-47D5-2E3E-9970-A2525DA58A46}"/>
            </a:ext>
          </a:extLst>
        </p:cNvPr>
        <p:cNvGrpSpPr/>
        <p:nvPr/>
      </p:nvGrpSpPr>
      <p:grpSpPr>
        <a:xfrm>
          <a:off x="0" y="0"/>
          <a:ext cx="0" cy="0"/>
          <a:chOff x="0" y="0"/>
          <a:chExt cx="0" cy="0"/>
        </a:xfrm>
      </p:grpSpPr>
      <p:pic>
        <p:nvPicPr>
          <p:cNvPr id="3" name="Grafik 2">
            <a:extLst>
              <a:ext uri="{FF2B5EF4-FFF2-40B4-BE49-F238E27FC236}">
                <a16:creationId xmlns:a16="http://schemas.microsoft.com/office/drawing/2014/main" id="{A626D3CC-B555-52B3-37DB-713635650918}"/>
              </a:ext>
            </a:extLst>
          </p:cNvPr>
          <p:cNvPicPr>
            <a:picLocks noChangeAspect="1"/>
          </p:cNvPicPr>
          <p:nvPr/>
        </p:nvPicPr>
        <p:blipFill>
          <a:blip r:embed="rId2"/>
          <a:stretch>
            <a:fillRect/>
          </a:stretch>
        </p:blipFill>
        <p:spPr>
          <a:xfrm>
            <a:off x="9525" y="1169027"/>
            <a:ext cx="12182475" cy="4514850"/>
          </a:xfrm>
          <a:prstGeom prst="rect">
            <a:avLst/>
          </a:prstGeom>
        </p:spPr>
      </p:pic>
      <p:pic>
        <p:nvPicPr>
          <p:cNvPr id="10" name="Grafik 9">
            <a:extLst>
              <a:ext uri="{FF2B5EF4-FFF2-40B4-BE49-F238E27FC236}">
                <a16:creationId xmlns:a16="http://schemas.microsoft.com/office/drawing/2014/main" id="{AEAE0136-6285-9BE2-7A1E-E66EF5D94870}"/>
              </a:ext>
            </a:extLst>
          </p:cNvPr>
          <p:cNvPicPr>
            <a:picLocks noChangeAspect="1"/>
          </p:cNvPicPr>
          <p:nvPr/>
        </p:nvPicPr>
        <p:blipFill>
          <a:blip r:embed="rId3"/>
          <a:stretch>
            <a:fillRect/>
          </a:stretch>
        </p:blipFill>
        <p:spPr>
          <a:xfrm>
            <a:off x="4902200" y="3324852"/>
            <a:ext cx="3200400" cy="599448"/>
          </a:xfrm>
          <a:prstGeom prst="rect">
            <a:avLst/>
          </a:prstGeom>
        </p:spPr>
      </p:pic>
    </p:spTree>
    <p:extLst>
      <p:ext uri="{BB962C8B-B14F-4D97-AF65-F5344CB8AC3E}">
        <p14:creationId xmlns:p14="http://schemas.microsoft.com/office/powerpoint/2010/main" val="7719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BAB4B-5753-C17B-CE88-4E064BACFB05}"/>
            </a:ext>
          </a:extLst>
        </p:cNvPr>
        <p:cNvGrpSpPr/>
        <p:nvPr/>
      </p:nvGrpSpPr>
      <p:grpSpPr>
        <a:xfrm>
          <a:off x="0" y="0"/>
          <a:ext cx="0" cy="0"/>
          <a:chOff x="0" y="0"/>
          <a:chExt cx="0" cy="0"/>
        </a:xfrm>
      </p:grpSpPr>
      <p:pic>
        <p:nvPicPr>
          <p:cNvPr id="7" name="Grafik 6">
            <a:extLst>
              <a:ext uri="{FF2B5EF4-FFF2-40B4-BE49-F238E27FC236}">
                <a16:creationId xmlns:a16="http://schemas.microsoft.com/office/drawing/2014/main" id="{192FC4A3-3F64-ACD7-D3C1-DCF75DBEA988}"/>
              </a:ext>
            </a:extLst>
          </p:cNvPr>
          <p:cNvPicPr>
            <a:picLocks noChangeAspect="1"/>
          </p:cNvPicPr>
          <p:nvPr/>
        </p:nvPicPr>
        <p:blipFill>
          <a:blip r:embed="rId2"/>
          <a:stretch>
            <a:fillRect/>
          </a:stretch>
        </p:blipFill>
        <p:spPr>
          <a:xfrm>
            <a:off x="4762" y="1176337"/>
            <a:ext cx="12182475" cy="4505325"/>
          </a:xfrm>
          <a:prstGeom prst="rect">
            <a:avLst/>
          </a:prstGeom>
        </p:spPr>
      </p:pic>
    </p:spTree>
    <p:extLst>
      <p:ext uri="{BB962C8B-B14F-4D97-AF65-F5344CB8AC3E}">
        <p14:creationId xmlns:p14="http://schemas.microsoft.com/office/powerpoint/2010/main" val="2549561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7DD2F-196B-9E01-E7E3-C2A449B3E5FC}"/>
            </a:ext>
          </a:extLst>
        </p:cNvPr>
        <p:cNvGrpSpPr/>
        <p:nvPr/>
      </p:nvGrpSpPr>
      <p:grpSpPr>
        <a:xfrm>
          <a:off x="0" y="0"/>
          <a:ext cx="0" cy="0"/>
          <a:chOff x="0" y="0"/>
          <a:chExt cx="0" cy="0"/>
        </a:xfrm>
      </p:grpSpPr>
      <p:pic>
        <p:nvPicPr>
          <p:cNvPr id="3" name="Grafik 2">
            <a:extLst>
              <a:ext uri="{FF2B5EF4-FFF2-40B4-BE49-F238E27FC236}">
                <a16:creationId xmlns:a16="http://schemas.microsoft.com/office/drawing/2014/main" id="{FF869670-41F7-272C-130B-C65B2717BCD0}"/>
              </a:ext>
            </a:extLst>
          </p:cNvPr>
          <p:cNvPicPr>
            <a:picLocks noChangeAspect="1"/>
          </p:cNvPicPr>
          <p:nvPr/>
        </p:nvPicPr>
        <p:blipFill>
          <a:blip r:embed="rId2"/>
          <a:stretch>
            <a:fillRect/>
          </a:stretch>
        </p:blipFill>
        <p:spPr>
          <a:xfrm>
            <a:off x="4762" y="1171575"/>
            <a:ext cx="12182475" cy="4514850"/>
          </a:xfrm>
          <a:prstGeom prst="rect">
            <a:avLst/>
          </a:prstGeom>
        </p:spPr>
      </p:pic>
      <p:pic>
        <p:nvPicPr>
          <p:cNvPr id="5" name="Grafik 4">
            <a:extLst>
              <a:ext uri="{FF2B5EF4-FFF2-40B4-BE49-F238E27FC236}">
                <a16:creationId xmlns:a16="http://schemas.microsoft.com/office/drawing/2014/main" id="{CE4FAD58-D116-D8C0-A93C-A1D27CA2C71E}"/>
              </a:ext>
            </a:extLst>
          </p:cNvPr>
          <p:cNvPicPr>
            <a:picLocks noChangeAspect="1"/>
          </p:cNvPicPr>
          <p:nvPr/>
        </p:nvPicPr>
        <p:blipFill>
          <a:blip r:embed="rId3"/>
          <a:stretch>
            <a:fillRect/>
          </a:stretch>
        </p:blipFill>
        <p:spPr>
          <a:xfrm>
            <a:off x="4902200" y="3324852"/>
            <a:ext cx="3200400" cy="599448"/>
          </a:xfrm>
          <a:prstGeom prst="rect">
            <a:avLst/>
          </a:prstGeom>
        </p:spPr>
      </p:pic>
      <p:pic>
        <p:nvPicPr>
          <p:cNvPr id="8" name="Grafik 7">
            <a:extLst>
              <a:ext uri="{FF2B5EF4-FFF2-40B4-BE49-F238E27FC236}">
                <a16:creationId xmlns:a16="http://schemas.microsoft.com/office/drawing/2014/main" id="{FD545405-433B-8E83-47F4-37DF37F5624E}"/>
              </a:ext>
            </a:extLst>
          </p:cNvPr>
          <p:cNvPicPr>
            <a:picLocks noChangeAspect="1"/>
          </p:cNvPicPr>
          <p:nvPr/>
        </p:nvPicPr>
        <p:blipFill>
          <a:blip r:embed="rId4"/>
          <a:stretch>
            <a:fillRect/>
          </a:stretch>
        </p:blipFill>
        <p:spPr>
          <a:xfrm>
            <a:off x="4902200" y="3324852"/>
            <a:ext cx="3200400" cy="809625"/>
          </a:xfrm>
          <a:prstGeom prst="rect">
            <a:avLst/>
          </a:prstGeom>
        </p:spPr>
      </p:pic>
    </p:spTree>
    <p:extLst>
      <p:ext uri="{BB962C8B-B14F-4D97-AF65-F5344CB8AC3E}">
        <p14:creationId xmlns:p14="http://schemas.microsoft.com/office/powerpoint/2010/main" val="244972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1DEFF76-3CA3-983B-147C-163C2E1AA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2" y="1176131"/>
            <a:ext cx="12182552" cy="4505738"/>
          </a:xfrm>
          <a:prstGeom prst="rect">
            <a:avLst/>
          </a:prstGeom>
        </p:spPr>
      </p:pic>
      <p:pic>
        <p:nvPicPr>
          <p:cNvPr id="11" name="Picture 4" descr="Drawing Authority Clip Art PNG">
            <a:extLst>
              <a:ext uri="{FF2B5EF4-FFF2-40B4-BE49-F238E27FC236}">
                <a16:creationId xmlns:a16="http://schemas.microsoft.com/office/drawing/2014/main" id="{1D43F993-AA68-554D-3E5D-B7BCF108E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4747" y="1828800"/>
            <a:ext cx="1029110" cy="1208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21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2D88B-97B3-DC30-D0D5-4377B39FD4EA}"/>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6FBFDE34-CDAF-DD08-58CB-32F882D849FC}"/>
              </a:ext>
            </a:extLst>
          </p:cNvPr>
          <p:cNvSpPr txBox="1"/>
          <p:nvPr/>
        </p:nvSpPr>
        <p:spPr>
          <a:xfrm>
            <a:off x="1009650" y="1228397"/>
            <a:ext cx="10172700" cy="4401205"/>
          </a:xfrm>
          <a:prstGeom prst="rect">
            <a:avLst/>
          </a:prstGeom>
          <a:noFill/>
        </p:spPr>
        <p:txBody>
          <a:bodyPr wrap="square">
            <a:spAutoFit/>
          </a:bodyPr>
          <a:lstStyle/>
          <a:p>
            <a:pPr algn="just"/>
            <a:r>
              <a:rPr lang="de-DE" sz="2800" b="0" i="0" dirty="0">
                <a:effectLst/>
                <a:latin typeface="Roboto" panose="02000000000000000000" pitchFamily="2" charset="0"/>
              </a:rPr>
              <a:t>Und ich wandte mich um, die Stimme zu sehen, die mit mir redete; und als ich mich umwandte, sah ich sieben goldene Leuchter, </a:t>
            </a:r>
            <a:r>
              <a:rPr lang="de-DE" sz="2800" b="0" i="0" baseline="30000" dirty="0">
                <a:effectLst/>
                <a:latin typeface="Roboto" panose="02000000000000000000" pitchFamily="2" charset="0"/>
              </a:rPr>
              <a:t>13</a:t>
            </a:r>
            <a:r>
              <a:rPr lang="de-DE" sz="2800" b="0" i="0" dirty="0">
                <a:effectLst/>
                <a:latin typeface="Roboto" panose="02000000000000000000" pitchFamily="2" charset="0"/>
              </a:rPr>
              <a:t> und inmitten der Leuchter Einen, der einem Menschensohne glich, angetan mit einem langen Gewande und um die Brust gegürtet mit einem goldenen Gürtel; </a:t>
            </a:r>
            <a:r>
              <a:rPr lang="de-DE" sz="2800" b="0" i="0" u="none" strike="noStrike" baseline="-25000" dirty="0">
                <a:effectLst/>
                <a:latin typeface="Roboto" panose="02000000000000000000" pitchFamily="2" charset="0"/>
                <a:hlinkClick r:id="rId2" tooltip="Ich sah in den Nachtgesichten und siehe, es kam einer mit den Wolken des Himmels, gleich einem Menschensohn; der gelangte bis zu dem Hochbetagten und wurde vor ihn gebracht.&#10;   ">
                  <a:extLst>
                    <a:ext uri="{A12FA001-AC4F-418D-AE19-62706E023703}">
                      <ahyp:hlinkClr xmlns:ahyp="http://schemas.microsoft.com/office/drawing/2018/hyperlinkcolor" val="tx"/>
                    </a:ext>
                  </a:extLst>
                </a:hlinkClick>
              </a:rPr>
              <a:t>(Daniel 7.13)</a:t>
            </a:r>
            <a:r>
              <a:rPr lang="de-DE" sz="2800" b="0" i="0" dirty="0">
                <a:effectLst/>
                <a:latin typeface="Roboto" panose="02000000000000000000" pitchFamily="2" charset="0"/>
              </a:rPr>
              <a:t> </a:t>
            </a:r>
            <a:r>
              <a:rPr lang="de-DE" sz="2800" b="0" i="0" u="none" strike="noStrike" baseline="-25000" dirty="0">
                <a:effectLst/>
                <a:latin typeface="Roboto" panose="02000000000000000000" pitchFamily="2" charset="0"/>
                <a:hlinkClick r:id="rId3" tooltip="Dem Engel der Gemeinde in Ephesus schreibe: Das sagt, der die sieben Sterne in seiner Rechten hält, der inmitten der sieben goldenen Leuchter wandelt:">
                  <a:extLst>
                    <a:ext uri="{A12FA001-AC4F-418D-AE19-62706E023703}">
                      <ahyp:hlinkClr xmlns:ahyp="http://schemas.microsoft.com/office/drawing/2018/hyperlinkcolor" val="tx"/>
                    </a:ext>
                  </a:extLst>
                </a:hlinkClick>
              </a:rPr>
              <a:t>(Offenbarung 2.1)</a:t>
            </a:r>
            <a:r>
              <a:rPr lang="de-DE" sz="2800" b="0" i="0" dirty="0">
                <a:effectLst/>
                <a:latin typeface="Roboto" panose="02000000000000000000" pitchFamily="2" charset="0"/>
              </a:rPr>
              <a:t> </a:t>
            </a:r>
            <a:r>
              <a:rPr lang="de-DE" sz="2800" b="0" i="0" baseline="30000" dirty="0">
                <a:effectLst/>
                <a:latin typeface="Roboto" panose="02000000000000000000" pitchFamily="2" charset="0"/>
              </a:rPr>
              <a:t>14</a:t>
            </a:r>
            <a:r>
              <a:rPr lang="de-DE" sz="2800" b="0" i="0" dirty="0">
                <a:effectLst/>
                <a:latin typeface="Roboto" panose="02000000000000000000" pitchFamily="2" charset="0"/>
              </a:rPr>
              <a:t> sein Haupt aber und seine Haare waren weiß, wie weiße Wolle, wie Schnee, und seine Augen wie eine Feuerflamme, </a:t>
            </a:r>
            <a:r>
              <a:rPr lang="de-DE" sz="2800" b="0" i="0" u="none" strike="noStrike" baseline="-25000" dirty="0">
                <a:effectLst/>
                <a:latin typeface="Roboto" panose="02000000000000000000" pitchFamily="2" charset="0"/>
                <a:hlinkClick r:id="rId4" tooltip="Solches sah ich, bis Throne aufgestellt wurden und ein Hochbetagter sich setzte. Sein Kleid war schneeweiß und das Haar seines Hauptes wie reine Wolle; sein Thron waren Feuerflammen und seine Räder ein brennendes Feuer. &#10;   ">
                  <a:extLst>
                    <a:ext uri="{A12FA001-AC4F-418D-AE19-62706E023703}">
                      <ahyp:hlinkClr xmlns:ahyp="http://schemas.microsoft.com/office/drawing/2018/hyperlinkcolor" val="tx"/>
                    </a:ext>
                  </a:extLst>
                </a:hlinkClick>
              </a:rPr>
              <a:t>(Daniel 7.9)</a:t>
            </a:r>
            <a:r>
              <a:rPr lang="de-DE" sz="2800" b="0" i="0" dirty="0">
                <a:effectLst/>
                <a:latin typeface="Roboto" panose="02000000000000000000" pitchFamily="2" charset="0"/>
              </a:rPr>
              <a:t> </a:t>
            </a:r>
            <a:r>
              <a:rPr lang="de-DE" sz="2800" b="0" i="0" u="none" strike="noStrike" baseline="-25000" dirty="0">
                <a:effectLst/>
                <a:latin typeface="Roboto" panose="02000000000000000000" pitchFamily="2" charset="0"/>
                <a:hlinkClick r:id="rId5" tooltip="Und dem Engel der Gemeinde in Thyatira schreibe: Das sagt der Sohn Gottes, der Augen hat wie eine Feuerflamme und dessen Füße gleich schimmerndem Erze sind:">
                  <a:extLst>
                    <a:ext uri="{A12FA001-AC4F-418D-AE19-62706E023703}">
                      <ahyp:hlinkClr xmlns:ahyp="http://schemas.microsoft.com/office/drawing/2018/hyperlinkcolor" val="tx"/>
                    </a:ext>
                  </a:extLst>
                </a:hlinkClick>
              </a:rPr>
              <a:t>(Offenbarung 2.18)</a:t>
            </a:r>
            <a:r>
              <a:rPr lang="de-DE" sz="2800" b="0" i="0" dirty="0">
                <a:effectLst/>
                <a:latin typeface="Roboto" panose="02000000000000000000" pitchFamily="2" charset="0"/>
              </a:rPr>
              <a:t> </a:t>
            </a:r>
            <a:r>
              <a:rPr lang="de-DE" sz="2800" b="0" i="0" u="none" strike="noStrike" baseline="-25000" dirty="0">
                <a:effectLst/>
                <a:latin typeface="Roboto" panose="02000000000000000000" pitchFamily="2" charset="0"/>
                <a:hlinkClick r:id="rId6" tooltip="Seine Augen sind eine Feuerflamme, und auf seinem Haupte sind viele Kronen, und er trägt einen Namen geschrieben, den niemand kennt als nur er selbst.">
                  <a:extLst>
                    <a:ext uri="{A12FA001-AC4F-418D-AE19-62706E023703}">
                      <ahyp:hlinkClr xmlns:ahyp="http://schemas.microsoft.com/office/drawing/2018/hyperlinkcolor" val="tx"/>
                    </a:ext>
                  </a:extLst>
                </a:hlinkClick>
              </a:rPr>
              <a:t>(Offenbarung 19.12)</a:t>
            </a:r>
            <a:r>
              <a:rPr lang="de-DE" sz="2800" b="0" i="0" dirty="0">
                <a:effectLst/>
                <a:latin typeface="Roboto" panose="02000000000000000000" pitchFamily="2" charset="0"/>
              </a:rPr>
              <a:t> </a:t>
            </a:r>
            <a:r>
              <a:rPr lang="de-DE" sz="2800" b="0" i="0" baseline="30000" dirty="0">
                <a:effectLst/>
                <a:latin typeface="Roboto" panose="02000000000000000000" pitchFamily="2" charset="0"/>
              </a:rPr>
              <a:t>15</a:t>
            </a:r>
            <a:r>
              <a:rPr lang="de-DE" sz="2800" b="0" i="0" dirty="0">
                <a:effectLst/>
                <a:latin typeface="Roboto" panose="02000000000000000000" pitchFamily="2" charset="0"/>
              </a:rPr>
              <a:t> und seine Füße wie schimmerndes Erz, im Ofen geglüht, und seine Stimme wie das Rauschen vieler Wasser.</a:t>
            </a:r>
            <a:r>
              <a:rPr lang="de-DE" sz="2800" dirty="0">
                <a:effectLst/>
                <a:latin typeface="Dreaming Outloud Pro" panose="03050502040302030504" pitchFamily="66" charset="0"/>
                <a:ea typeface="Dreaming Outloud Pro" panose="03050502040302030504" pitchFamily="66" charset="0"/>
              </a:rPr>
              <a:t> </a:t>
            </a:r>
            <a:endParaRPr lang="de-DE"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6588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8619361-339C-D9E9-165C-797C3C2F1A6F}"/>
              </a:ext>
            </a:extLst>
          </p:cNvPr>
          <p:cNvSpPr>
            <a:spLocks noGrp="1"/>
          </p:cNvSpPr>
          <p:nvPr>
            <p:ph type="title"/>
          </p:nvPr>
        </p:nvSpPr>
        <p:spPr>
          <a:xfrm>
            <a:off x="990932" y="286603"/>
            <a:ext cx="6750987" cy="1450757"/>
          </a:xfrm>
        </p:spPr>
        <p:txBody>
          <a:bodyPr>
            <a:normAutofit/>
          </a:bodyPr>
          <a:lstStyle/>
          <a:p>
            <a:pPr algn="ctr"/>
            <a:r>
              <a:rPr lang="de-DE" dirty="0">
                <a:solidFill>
                  <a:schemeClr val="accent4">
                    <a:lumMod val="75000"/>
                  </a:schemeClr>
                </a:solidFill>
                <a:latin typeface="Arial" panose="020B0604020202020204" pitchFamily="34" charset="0"/>
                <a:cs typeface="Arial" panose="020B0604020202020204" pitchFamily="34" charset="0"/>
              </a:rPr>
              <a:t>Wir sind Botschafter oder Diplomaten</a:t>
            </a:r>
          </a:p>
        </p:txBody>
      </p:sp>
      <p:sp>
        <p:nvSpPr>
          <p:cNvPr id="10" name="Rectangle 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12" name="Rectangle 1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pic>
        <p:nvPicPr>
          <p:cNvPr id="4100" name="Picture 4" descr="45,849 Diplomat Stock Vectors and Vector Art | Shutterstock">
            <a:extLst>
              <a:ext uri="{FF2B5EF4-FFF2-40B4-BE49-F238E27FC236}">
                <a16:creationId xmlns:a16="http://schemas.microsoft.com/office/drawing/2014/main" id="{8148DA77-886A-8DB6-7F42-9E6458E339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9570" y="4242646"/>
            <a:ext cx="3992430" cy="2243238"/>
          </a:xfrm>
          <a:prstGeom prst="rect">
            <a:avLst/>
          </a:prstGeom>
          <a:noFill/>
          <a:extLst>
            <a:ext uri="{909E8E84-426E-40DD-AFC4-6F175D3DCCD1}">
              <a14:hiddenFill xmlns:a14="http://schemas.microsoft.com/office/drawing/2010/main">
                <a:solidFill>
                  <a:srgbClr val="FFFFFF"/>
                </a:solidFill>
              </a14:hiddenFill>
            </a:ext>
          </a:extLst>
        </p:spPr>
      </p:pic>
      <p:sp>
        <p:nvSpPr>
          <p:cNvPr id="4" name="Titel 1">
            <a:extLst>
              <a:ext uri="{FF2B5EF4-FFF2-40B4-BE49-F238E27FC236}">
                <a16:creationId xmlns:a16="http://schemas.microsoft.com/office/drawing/2014/main" id="{2381B174-8506-EA83-F221-6185620CCCF6}"/>
              </a:ext>
            </a:extLst>
          </p:cNvPr>
          <p:cNvSpPr txBox="1">
            <a:spLocks/>
          </p:cNvSpPr>
          <p:nvPr/>
        </p:nvSpPr>
        <p:spPr>
          <a:xfrm>
            <a:off x="8478477" y="112404"/>
            <a:ext cx="3702391"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dirty="0">
                <a:solidFill>
                  <a:schemeClr val="bg1"/>
                </a:solidFill>
                <a:effectLst>
                  <a:outerShdw blurRad="38100" dist="38100" dir="2700000" algn="tl">
                    <a:srgbClr val="000000">
                      <a:alpha val="43137"/>
                    </a:srgbClr>
                  </a:outerShdw>
                </a:effectLst>
                <a:latin typeface="Old English Text MT" panose="03040902040508030806" pitchFamily="66" charset="0"/>
              </a:rPr>
              <a:t>Konsulat des</a:t>
            </a:r>
          </a:p>
          <a:p>
            <a:r>
              <a:rPr lang="de-DE" dirty="0">
                <a:solidFill>
                  <a:schemeClr val="bg1"/>
                </a:solidFill>
                <a:effectLst>
                  <a:outerShdw blurRad="38100" dist="38100" dir="2700000" algn="tl">
                    <a:srgbClr val="000000">
                      <a:alpha val="43137"/>
                    </a:srgbClr>
                  </a:outerShdw>
                </a:effectLst>
                <a:latin typeface="Old English Text MT" panose="03040902040508030806" pitchFamily="66" charset="0"/>
              </a:rPr>
              <a:t>Landes </a:t>
            </a:r>
            <a:r>
              <a:rPr lang="de-DE" dirty="0" err="1">
                <a:solidFill>
                  <a:schemeClr val="bg1"/>
                </a:solidFill>
                <a:effectLst>
                  <a:outerShdw blurRad="38100" dist="38100" dir="2700000" algn="tl">
                    <a:srgbClr val="000000">
                      <a:alpha val="43137"/>
                    </a:srgbClr>
                  </a:outerShdw>
                </a:effectLst>
                <a:latin typeface="Old English Text MT" panose="03040902040508030806" pitchFamily="66" charset="0"/>
              </a:rPr>
              <a:t>xyz</a:t>
            </a:r>
            <a:endParaRPr lang="de-DE" dirty="0">
              <a:solidFill>
                <a:schemeClr val="bg1"/>
              </a:solidFill>
              <a:effectLst>
                <a:outerShdw blurRad="38100" dist="38100" dir="2700000" algn="tl">
                  <a:srgbClr val="000000">
                    <a:alpha val="43137"/>
                  </a:srgbClr>
                </a:outerShdw>
              </a:effectLst>
              <a:latin typeface="Old English Text MT" panose="03040902040508030806" pitchFamily="66" charset="0"/>
            </a:endParaRPr>
          </a:p>
        </p:txBody>
      </p:sp>
      <p:pic>
        <p:nvPicPr>
          <p:cNvPr id="4102" name="Picture 6" descr="Graduation Clipart-graduation cap diploma with bright background">
            <a:extLst>
              <a:ext uri="{FF2B5EF4-FFF2-40B4-BE49-F238E27FC236}">
                <a16:creationId xmlns:a16="http://schemas.microsoft.com/office/drawing/2014/main" id="{EB8E6B84-D345-9527-5D76-CE6ADFFA22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0681" y="1808164"/>
            <a:ext cx="2157981" cy="2138363"/>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C262BA46-95A2-6A49-8219-7F61D5B11156}"/>
              </a:ext>
            </a:extLst>
          </p:cNvPr>
          <p:cNvSpPr txBox="1"/>
          <p:nvPr/>
        </p:nvSpPr>
        <p:spPr>
          <a:xfrm>
            <a:off x="353940" y="2023963"/>
            <a:ext cx="7387979" cy="4585871"/>
          </a:xfrm>
          <a:prstGeom prst="rect">
            <a:avLst/>
          </a:prstGeom>
          <a:noFill/>
        </p:spPr>
        <p:txBody>
          <a:bodyPr wrap="square" rtlCol="0">
            <a:spAutoFit/>
          </a:bodyPr>
          <a:lstStyle/>
          <a:p>
            <a:r>
              <a:rPr lang="de-DE" sz="3200" dirty="0">
                <a:latin typeface="Arial" panose="020B0604020202020204" pitchFamily="34" charset="0"/>
                <a:ea typeface="Dreaming Outloud Pro" panose="03050502040302030504" pitchFamily="66" charset="0"/>
                <a:cs typeface="Arial" panose="020B0604020202020204" pitchFamily="34" charset="0"/>
              </a:rPr>
              <a:t>Ein </a:t>
            </a:r>
            <a:r>
              <a:rPr lang="de-DE" sz="3200" b="1" u="sng" dirty="0">
                <a:latin typeface="Arial" panose="020B0604020202020204" pitchFamily="34" charset="0"/>
                <a:ea typeface="Dreaming Outloud Pro" panose="03050502040302030504" pitchFamily="66" charset="0"/>
                <a:cs typeface="Arial" panose="020B0604020202020204" pitchFamily="34" charset="0"/>
              </a:rPr>
              <a:t>Diplomat</a:t>
            </a:r>
            <a:r>
              <a:rPr lang="de-DE" sz="3200" dirty="0">
                <a:latin typeface="Arial" panose="020B0604020202020204" pitchFamily="34" charset="0"/>
                <a:ea typeface="Dreaming Outloud Pro" panose="03050502040302030504" pitchFamily="66" charset="0"/>
                <a:cs typeface="Arial" panose="020B0604020202020204" pitchFamily="34" charset="0"/>
              </a:rPr>
              <a:t> ist ein verbeamteter</a:t>
            </a:r>
            <a:r>
              <a:rPr lang="de-DE" sz="3200" baseline="30000" dirty="0">
                <a:latin typeface="Arial" panose="020B0604020202020204" pitchFamily="34" charset="0"/>
                <a:ea typeface="Dreaming Outloud Pro" panose="03050502040302030504" pitchFamily="66" charset="0"/>
                <a:cs typeface="Arial" panose="020B0604020202020204" pitchFamily="34" charset="0"/>
              </a:rPr>
              <a:t>1</a:t>
            </a:r>
            <a:r>
              <a:rPr lang="de-DE" sz="3200" dirty="0">
                <a:latin typeface="Arial" panose="020B0604020202020204" pitchFamily="34" charset="0"/>
                <a:ea typeface="Dreaming Outloud Pro" panose="03050502040302030504" pitchFamily="66" charset="0"/>
                <a:cs typeface="Arial" panose="020B0604020202020204" pitchFamily="34" charset="0"/>
              </a:rPr>
              <a:t> Regierungsbeauftragter</a:t>
            </a:r>
            <a:r>
              <a:rPr lang="de-DE" sz="3200" baseline="30000" dirty="0">
                <a:latin typeface="Arial" panose="020B0604020202020204" pitchFamily="34" charset="0"/>
                <a:ea typeface="Dreaming Outloud Pro" panose="03050502040302030504" pitchFamily="66" charset="0"/>
                <a:cs typeface="Arial" panose="020B0604020202020204" pitchFamily="34" charset="0"/>
              </a:rPr>
              <a:t>2</a:t>
            </a:r>
            <a:r>
              <a:rPr lang="de-DE" sz="3200" dirty="0">
                <a:latin typeface="Arial" panose="020B0604020202020204" pitchFamily="34" charset="0"/>
                <a:ea typeface="Dreaming Outloud Pro" panose="03050502040302030504" pitchFamily="66" charset="0"/>
                <a:cs typeface="Arial" panose="020B0604020202020204" pitchFamily="34" charset="0"/>
              </a:rPr>
              <a:t>, der seinen Staat </a:t>
            </a:r>
            <a:r>
              <a:rPr lang="de-DE" sz="3200" baseline="30000" dirty="0">
                <a:latin typeface="Arial" panose="020B0604020202020204" pitchFamily="34" charset="0"/>
                <a:ea typeface="Dreaming Outloud Pro" panose="03050502040302030504" pitchFamily="66" charset="0"/>
                <a:cs typeface="Arial" panose="020B0604020202020204" pitchFamily="34" charset="0"/>
              </a:rPr>
              <a:t>3</a:t>
            </a:r>
            <a:r>
              <a:rPr lang="de-DE" sz="3200" dirty="0">
                <a:latin typeface="Arial" panose="020B0604020202020204" pitchFamily="34" charset="0"/>
                <a:ea typeface="Dreaming Outloud Pro" panose="03050502040302030504" pitchFamily="66" charset="0"/>
                <a:cs typeface="Arial" panose="020B0604020202020204" pitchFamily="34" charset="0"/>
              </a:rPr>
              <a:t> auf Regierungsebene gegenüber ausländischen Staaten</a:t>
            </a:r>
            <a:r>
              <a:rPr lang="de-DE" sz="3200" baseline="30000" dirty="0">
                <a:latin typeface="Arial" panose="020B0604020202020204" pitchFamily="34" charset="0"/>
                <a:ea typeface="Dreaming Outloud Pro" panose="03050502040302030504" pitchFamily="66" charset="0"/>
                <a:cs typeface="Arial" panose="020B0604020202020204" pitchFamily="34" charset="0"/>
              </a:rPr>
              <a:t>4</a:t>
            </a:r>
            <a:r>
              <a:rPr lang="de-DE" sz="3200" dirty="0">
                <a:latin typeface="Arial" panose="020B0604020202020204" pitchFamily="34" charset="0"/>
                <a:ea typeface="Dreaming Outloud Pro" panose="03050502040302030504" pitchFamily="66" charset="0"/>
                <a:cs typeface="Arial" panose="020B0604020202020204" pitchFamily="34" charset="0"/>
              </a:rPr>
              <a:t> oder internationalen Organisationen völkerrechtlich vertritt. Er ist der entsendete</a:t>
            </a:r>
            <a:r>
              <a:rPr lang="de-DE" sz="3200" baseline="30000" dirty="0">
                <a:latin typeface="Arial" panose="020B0604020202020204" pitchFamily="34" charset="0"/>
                <a:ea typeface="Dreaming Outloud Pro" panose="03050502040302030504" pitchFamily="66" charset="0"/>
                <a:cs typeface="Arial" panose="020B0604020202020204" pitchFamily="34" charset="0"/>
              </a:rPr>
              <a:t>5</a:t>
            </a:r>
            <a:r>
              <a:rPr lang="de-DE" sz="3200" dirty="0">
                <a:latin typeface="Arial" panose="020B0604020202020204" pitchFamily="34" charset="0"/>
                <a:ea typeface="Dreaming Outloud Pro" panose="03050502040302030504" pitchFamily="66" charset="0"/>
                <a:cs typeface="Arial" panose="020B0604020202020204" pitchFamily="34" charset="0"/>
              </a:rPr>
              <a:t> Stellvertreter des Staatschefs seines Landes.</a:t>
            </a:r>
            <a:r>
              <a:rPr lang="de-DE" sz="3200" baseline="30000" dirty="0">
                <a:latin typeface="Arial" panose="020B0604020202020204" pitchFamily="34" charset="0"/>
                <a:ea typeface="Dreaming Outloud Pro" panose="03050502040302030504" pitchFamily="66" charset="0"/>
                <a:cs typeface="Arial" panose="020B0604020202020204" pitchFamily="34" charset="0"/>
              </a:rPr>
              <a:t>6</a:t>
            </a:r>
            <a:endParaRPr lang="de-DE" sz="3200" baseline="30000" dirty="0">
              <a:latin typeface="Arial" panose="020B0604020202020204" pitchFamily="34" charset="0"/>
              <a:ea typeface="Times New Roman" panose="02020603050405020304" pitchFamily="18" charset="0"/>
              <a:cs typeface="Arial" panose="020B0604020202020204" pitchFamily="34" charset="0"/>
            </a:endParaRPr>
          </a:p>
          <a:p>
            <a:pPr algn="just"/>
            <a:r>
              <a:rPr lang="de-DE" dirty="0">
                <a:latin typeface="Dreaming Outloud Pro" panose="03050502040302030504" pitchFamily="66" charset="0"/>
                <a:ea typeface="Dreaming Outloud Pro" panose="03050502040302030504" pitchFamily="66" charset="0"/>
              </a:rPr>
              <a:t> </a:t>
            </a:r>
            <a:endParaRPr lang="de-DE" sz="1050" dirty="0">
              <a:latin typeface="Times New Roman" panose="02020603050405020304" pitchFamily="18" charset="0"/>
              <a:ea typeface="Times New Roman" panose="02020603050405020304" pitchFamily="18" charset="0"/>
            </a:endParaRPr>
          </a:p>
          <a:p>
            <a:endParaRPr lang="de-DE" dirty="0"/>
          </a:p>
        </p:txBody>
      </p:sp>
    </p:spTree>
    <p:extLst>
      <p:ext uri="{BB962C8B-B14F-4D97-AF65-F5344CB8AC3E}">
        <p14:creationId xmlns:p14="http://schemas.microsoft.com/office/powerpoint/2010/main" val="206708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500" fill="hold"/>
                                        <p:tgtEl>
                                          <p:spTgt spid="4100"/>
                                        </p:tgtEl>
                                        <p:attrNameLst>
                                          <p:attrName>ppt_w</p:attrName>
                                        </p:attrNameLst>
                                      </p:cBhvr>
                                      <p:tavLst>
                                        <p:tav tm="0">
                                          <p:val>
                                            <p:fltVal val="0"/>
                                          </p:val>
                                        </p:tav>
                                        <p:tav tm="100000">
                                          <p:val>
                                            <p:strVal val="#ppt_w"/>
                                          </p:val>
                                        </p:tav>
                                      </p:tavLst>
                                    </p:anim>
                                    <p:anim calcmode="lin" valueType="num">
                                      <p:cBhvr>
                                        <p:cTn id="8" dur="500" fill="hold"/>
                                        <p:tgtEl>
                                          <p:spTgt spid="4100"/>
                                        </p:tgtEl>
                                        <p:attrNameLst>
                                          <p:attrName>ppt_h</p:attrName>
                                        </p:attrNameLst>
                                      </p:cBhvr>
                                      <p:tavLst>
                                        <p:tav tm="0">
                                          <p:val>
                                            <p:fltVal val="0"/>
                                          </p:val>
                                        </p:tav>
                                        <p:tav tm="100000">
                                          <p:val>
                                            <p:strVal val="#ppt_h"/>
                                          </p:val>
                                        </p:tav>
                                      </p:tavLst>
                                    </p:anim>
                                    <p:animEffect transition="in" filter="fade">
                                      <p:cBhvr>
                                        <p:cTn id="9" dur="500"/>
                                        <p:tgtEl>
                                          <p:spTgt spid="410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102"/>
                                        </p:tgtEl>
                                        <p:attrNameLst>
                                          <p:attrName>style.visibility</p:attrName>
                                        </p:attrNameLst>
                                      </p:cBhvr>
                                      <p:to>
                                        <p:strVal val="visible"/>
                                      </p:to>
                                    </p:set>
                                    <p:anim calcmode="lin" valueType="num">
                                      <p:cBhvr>
                                        <p:cTn id="21" dur="500" fill="hold"/>
                                        <p:tgtEl>
                                          <p:spTgt spid="4102"/>
                                        </p:tgtEl>
                                        <p:attrNameLst>
                                          <p:attrName>ppt_w</p:attrName>
                                        </p:attrNameLst>
                                      </p:cBhvr>
                                      <p:tavLst>
                                        <p:tav tm="0">
                                          <p:val>
                                            <p:fltVal val="0"/>
                                          </p:val>
                                        </p:tav>
                                        <p:tav tm="100000">
                                          <p:val>
                                            <p:strVal val="#ppt_w"/>
                                          </p:val>
                                        </p:tav>
                                      </p:tavLst>
                                    </p:anim>
                                    <p:anim calcmode="lin" valueType="num">
                                      <p:cBhvr>
                                        <p:cTn id="22" dur="500" fill="hold"/>
                                        <p:tgtEl>
                                          <p:spTgt spid="4102"/>
                                        </p:tgtEl>
                                        <p:attrNameLst>
                                          <p:attrName>ppt_h</p:attrName>
                                        </p:attrNameLst>
                                      </p:cBhvr>
                                      <p:tavLst>
                                        <p:tav tm="0">
                                          <p:val>
                                            <p:fltVal val="0"/>
                                          </p:val>
                                        </p:tav>
                                        <p:tav tm="100000">
                                          <p:val>
                                            <p:strVal val="#ppt_h"/>
                                          </p:val>
                                        </p:tav>
                                      </p:tavLst>
                                    </p:anim>
                                    <p:animEffect transition="in" filter="fade">
                                      <p:cBhvr>
                                        <p:cTn id="23" dur="500"/>
                                        <p:tgtEl>
                                          <p:spTgt spid="410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B5A1D6DF-AB96-FD27-0272-8196DDF9CF0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EC68A9-B960-4F35-1AF7-24CDF5564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9BABE99-7C4A-095D-5552-7D7AC85F6C1F}"/>
              </a:ext>
            </a:extLst>
          </p:cNvPr>
          <p:cNvSpPr>
            <a:spLocks noGrp="1"/>
          </p:cNvSpPr>
          <p:nvPr>
            <p:ph type="title"/>
          </p:nvPr>
        </p:nvSpPr>
        <p:spPr>
          <a:xfrm>
            <a:off x="990932" y="286603"/>
            <a:ext cx="6750987" cy="1450757"/>
          </a:xfrm>
        </p:spPr>
        <p:txBody>
          <a:bodyPr>
            <a:normAutofit/>
          </a:bodyPr>
          <a:lstStyle/>
          <a:p>
            <a:pPr algn="ctr"/>
            <a:r>
              <a:rPr lang="de-DE" dirty="0">
                <a:solidFill>
                  <a:schemeClr val="accent4">
                    <a:lumMod val="75000"/>
                  </a:schemeClr>
                </a:solidFill>
                <a:latin typeface="Arial" panose="020B0604020202020204" pitchFamily="34" charset="0"/>
                <a:cs typeface="Arial" panose="020B0604020202020204" pitchFamily="34" charset="0"/>
              </a:rPr>
              <a:t>Wir sind Botschafter oder Diplomaten</a:t>
            </a:r>
          </a:p>
        </p:txBody>
      </p:sp>
      <p:sp>
        <p:nvSpPr>
          <p:cNvPr id="10" name="Rectangle 9">
            <a:extLst>
              <a:ext uri="{FF2B5EF4-FFF2-40B4-BE49-F238E27FC236}">
                <a16:creationId xmlns:a16="http://schemas.microsoft.com/office/drawing/2014/main" id="{2CF17194-FD0F-1B4C-3C54-CC2A963CE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12" name="Rectangle 11">
            <a:extLst>
              <a:ext uri="{FF2B5EF4-FFF2-40B4-BE49-F238E27FC236}">
                <a16:creationId xmlns:a16="http://schemas.microsoft.com/office/drawing/2014/main" id="{4A37A499-1E8B-A898-36D2-38AFB813B2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pic>
        <p:nvPicPr>
          <p:cNvPr id="4100" name="Picture 4" descr="45,849 Diplomat Stock Vectors and Vector Art | Shutterstock">
            <a:extLst>
              <a:ext uri="{FF2B5EF4-FFF2-40B4-BE49-F238E27FC236}">
                <a16:creationId xmlns:a16="http://schemas.microsoft.com/office/drawing/2014/main" id="{9DECE920-1FEA-2CC4-7454-25E3AF154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9570" y="4242646"/>
            <a:ext cx="3992430" cy="2243238"/>
          </a:xfrm>
          <a:prstGeom prst="rect">
            <a:avLst/>
          </a:prstGeom>
          <a:noFill/>
          <a:extLst>
            <a:ext uri="{909E8E84-426E-40DD-AFC4-6F175D3DCCD1}">
              <a14:hiddenFill xmlns:a14="http://schemas.microsoft.com/office/drawing/2010/main">
                <a:solidFill>
                  <a:srgbClr val="FFFFFF"/>
                </a:solidFill>
              </a14:hiddenFill>
            </a:ext>
          </a:extLst>
        </p:spPr>
      </p:pic>
      <p:sp>
        <p:nvSpPr>
          <p:cNvPr id="4" name="Titel 1">
            <a:extLst>
              <a:ext uri="{FF2B5EF4-FFF2-40B4-BE49-F238E27FC236}">
                <a16:creationId xmlns:a16="http://schemas.microsoft.com/office/drawing/2014/main" id="{EFC7A52B-EE16-8352-EEC9-35EB6EA16FAC}"/>
              </a:ext>
            </a:extLst>
          </p:cNvPr>
          <p:cNvSpPr txBox="1">
            <a:spLocks/>
          </p:cNvSpPr>
          <p:nvPr/>
        </p:nvSpPr>
        <p:spPr>
          <a:xfrm>
            <a:off x="8478477" y="112404"/>
            <a:ext cx="3702391"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dirty="0">
                <a:solidFill>
                  <a:schemeClr val="bg1"/>
                </a:solidFill>
                <a:effectLst>
                  <a:outerShdw blurRad="38100" dist="38100" dir="2700000" algn="tl">
                    <a:srgbClr val="000000">
                      <a:alpha val="43137"/>
                    </a:srgbClr>
                  </a:outerShdw>
                </a:effectLst>
                <a:latin typeface="Old English Text MT" panose="03040902040508030806" pitchFamily="66" charset="0"/>
              </a:rPr>
              <a:t>Konsulat des</a:t>
            </a:r>
          </a:p>
          <a:p>
            <a:r>
              <a:rPr lang="de-DE" dirty="0">
                <a:solidFill>
                  <a:schemeClr val="bg1"/>
                </a:solidFill>
                <a:effectLst>
                  <a:outerShdw blurRad="38100" dist="38100" dir="2700000" algn="tl">
                    <a:srgbClr val="000000">
                      <a:alpha val="43137"/>
                    </a:srgbClr>
                  </a:outerShdw>
                </a:effectLst>
                <a:latin typeface="Old English Text MT" panose="03040902040508030806" pitchFamily="66" charset="0"/>
              </a:rPr>
              <a:t>Reich Gottes</a:t>
            </a:r>
          </a:p>
        </p:txBody>
      </p:sp>
      <p:pic>
        <p:nvPicPr>
          <p:cNvPr id="3" name="Picture 4" descr="Drawing Authority Clip Art PNG">
            <a:extLst>
              <a:ext uri="{FF2B5EF4-FFF2-40B4-BE49-F238E27FC236}">
                <a16:creationId xmlns:a16="http://schemas.microsoft.com/office/drawing/2014/main" id="{61BCB117-763E-049C-DA4F-2C6C7837F2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4568" y="4522822"/>
            <a:ext cx="1672239" cy="196306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233.800+ Grafiken, lizenzfreie Vektorgrafiken und Clipart zu Gott - iStock  | Jesus, Glaube, Himmel">
            <a:extLst>
              <a:ext uri="{FF2B5EF4-FFF2-40B4-BE49-F238E27FC236}">
                <a16:creationId xmlns:a16="http://schemas.microsoft.com/office/drawing/2014/main" id="{2D05A32A-DE97-27BF-65D1-95A3F05575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7957" y="2023963"/>
            <a:ext cx="254317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06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166433-405F-BF8A-3C34-EC29A9176C54}"/>
              </a:ext>
            </a:extLst>
          </p:cNvPr>
          <p:cNvSpPr>
            <a:spLocks noGrp="1"/>
          </p:cNvSpPr>
          <p:nvPr>
            <p:ph type="title"/>
          </p:nvPr>
        </p:nvSpPr>
        <p:spPr>
          <a:xfrm>
            <a:off x="965030" y="963997"/>
            <a:ext cx="3254691" cy="4938361"/>
          </a:xfrm>
        </p:spPr>
        <p:txBody>
          <a:bodyPr anchor="ctr">
            <a:normAutofit/>
          </a:bodyPr>
          <a:lstStyle/>
          <a:p>
            <a:pPr algn="ctr"/>
            <a:r>
              <a:rPr lang="de-DE" sz="6000" dirty="0">
                <a:latin typeface="Arial" panose="020B0604020202020204" pitchFamily="34" charset="0"/>
                <a:cs typeface="Arial" panose="020B0604020202020204" pitchFamily="34" charset="0"/>
              </a:rPr>
              <a:t>Autorität:</a:t>
            </a:r>
            <a:br>
              <a:rPr lang="de-DE" sz="4400" dirty="0">
                <a:latin typeface="Arial" panose="020B0604020202020204" pitchFamily="34" charset="0"/>
                <a:cs typeface="Arial" panose="020B0604020202020204" pitchFamily="34" charset="0"/>
              </a:rPr>
            </a:br>
            <a:br>
              <a:rPr lang="de-DE" sz="4400" dirty="0">
                <a:latin typeface="Arial" panose="020B0604020202020204" pitchFamily="34" charset="0"/>
                <a:cs typeface="Arial" panose="020B0604020202020204" pitchFamily="34" charset="0"/>
              </a:rPr>
            </a:br>
            <a:r>
              <a:rPr lang="de-DE" sz="4400" dirty="0">
                <a:latin typeface="Arial" panose="020B0604020202020204" pitchFamily="34" charset="0"/>
                <a:cs typeface="Arial" panose="020B0604020202020204" pitchFamily="34" charset="0"/>
              </a:rPr>
              <a:t>Wer, wo und was wir sind</a:t>
            </a:r>
            <a:endParaRPr lang="de-DE" sz="4400" dirty="0"/>
          </a:p>
        </p:txBody>
      </p:sp>
      <p:pic>
        <p:nvPicPr>
          <p:cNvPr id="1026" name="Picture 2" descr="Neue Autorität» an der Schule! – Wie bitte? | Journal21">
            <a:extLst>
              <a:ext uri="{FF2B5EF4-FFF2-40B4-BE49-F238E27FC236}">
                <a16:creationId xmlns:a16="http://schemas.microsoft.com/office/drawing/2014/main" id="{A2B7A2F7-209B-F163-0F4D-A4694A61BC3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96417" y="2271713"/>
            <a:ext cx="1836965" cy="2314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rawing Authority Clip Art PNG">
            <a:extLst>
              <a:ext uri="{FF2B5EF4-FFF2-40B4-BE49-F238E27FC236}">
                <a16:creationId xmlns:a16="http://schemas.microsoft.com/office/drawing/2014/main" id="{2E895918-A720-1490-926B-70DD460EC5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4946" y="2271710"/>
            <a:ext cx="1971675" cy="23145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uthority Figures Clipart | Clipart Panda - Free Clipart Images">
            <a:extLst>
              <a:ext uri="{FF2B5EF4-FFF2-40B4-BE49-F238E27FC236}">
                <a16:creationId xmlns:a16="http://schemas.microsoft.com/office/drawing/2014/main" id="{E1D05FA4-1460-19B1-A3D9-6861E2371A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5296" y="2271711"/>
            <a:ext cx="175836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61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ipe(down)">
                                      <p:cBhvr>
                                        <p:cTn id="7" dur="580">
                                          <p:stCondLst>
                                            <p:cond delay="0"/>
                                          </p:stCondLst>
                                        </p:cTn>
                                        <p:tgtEl>
                                          <p:spTgt spid="1030"/>
                                        </p:tgtEl>
                                      </p:cBhvr>
                                    </p:animEffect>
                                    <p:anim calcmode="lin" valueType="num">
                                      <p:cBhvr>
                                        <p:cTn id="8" dur="1822"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3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3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3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30"/>
                                        </p:tgtEl>
                                      </p:cBhvr>
                                      <p:to x="100000" y="60000"/>
                                    </p:animScale>
                                    <p:animScale>
                                      <p:cBhvr>
                                        <p:cTn id="14" dur="166" decel="50000">
                                          <p:stCondLst>
                                            <p:cond delay="676"/>
                                          </p:stCondLst>
                                        </p:cTn>
                                        <p:tgtEl>
                                          <p:spTgt spid="1030"/>
                                        </p:tgtEl>
                                      </p:cBhvr>
                                      <p:to x="100000" y="100000"/>
                                    </p:animScale>
                                    <p:animScale>
                                      <p:cBhvr>
                                        <p:cTn id="15" dur="26">
                                          <p:stCondLst>
                                            <p:cond delay="1312"/>
                                          </p:stCondLst>
                                        </p:cTn>
                                        <p:tgtEl>
                                          <p:spTgt spid="1030"/>
                                        </p:tgtEl>
                                      </p:cBhvr>
                                      <p:to x="100000" y="80000"/>
                                    </p:animScale>
                                    <p:animScale>
                                      <p:cBhvr>
                                        <p:cTn id="16" dur="166" decel="50000">
                                          <p:stCondLst>
                                            <p:cond delay="1338"/>
                                          </p:stCondLst>
                                        </p:cTn>
                                        <p:tgtEl>
                                          <p:spTgt spid="1030"/>
                                        </p:tgtEl>
                                      </p:cBhvr>
                                      <p:to x="100000" y="100000"/>
                                    </p:animScale>
                                    <p:animScale>
                                      <p:cBhvr>
                                        <p:cTn id="17" dur="26">
                                          <p:stCondLst>
                                            <p:cond delay="1642"/>
                                          </p:stCondLst>
                                        </p:cTn>
                                        <p:tgtEl>
                                          <p:spTgt spid="1030"/>
                                        </p:tgtEl>
                                      </p:cBhvr>
                                      <p:to x="100000" y="90000"/>
                                    </p:animScale>
                                    <p:animScale>
                                      <p:cBhvr>
                                        <p:cTn id="18" dur="166" decel="50000">
                                          <p:stCondLst>
                                            <p:cond delay="1668"/>
                                          </p:stCondLst>
                                        </p:cTn>
                                        <p:tgtEl>
                                          <p:spTgt spid="1030"/>
                                        </p:tgtEl>
                                      </p:cBhvr>
                                      <p:to x="100000" y="100000"/>
                                    </p:animScale>
                                    <p:animScale>
                                      <p:cBhvr>
                                        <p:cTn id="19" dur="26">
                                          <p:stCondLst>
                                            <p:cond delay="1808"/>
                                          </p:stCondLst>
                                        </p:cTn>
                                        <p:tgtEl>
                                          <p:spTgt spid="1030"/>
                                        </p:tgtEl>
                                      </p:cBhvr>
                                      <p:to x="100000" y="95000"/>
                                    </p:animScale>
                                    <p:animScale>
                                      <p:cBhvr>
                                        <p:cTn id="20" dur="166" decel="50000">
                                          <p:stCondLst>
                                            <p:cond delay="1834"/>
                                          </p:stCondLst>
                                        </p:cTn>
                                        <p:tgtEl>
                                          <p:spTgt spid="103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1000"/>
                                        <p:tgtEl>
                                          <p:spTgt spid="1026"/>
                                        </p:tgtEl>
                                      </p:cBhvr>
                                    </p:animEffect>
                                    <p:anim calcmode="lin" valueType="num">
                                      <p:cBhvr>
                                        <p:cTn id="26" dur="1000" fill="hold"/>
                                        <p:tgtEl>
                                          <p:spTgt spid="1026"/>
                                        </p:tgtEl>
                                        <p:attrNameLst>
                                          <p:attrName>ppt_x</p:attrName>
                                        </p:attrNameLst>
                                      </p:cBhvr>
                                      <p:tavLst>
                                        <p:tav tm="0">
                                          <p:val>
                                            <p:strVal val="#ppt_x"/>
                                          </p:val>
                                        </p:tav>
                                        <p:tav tm="100000">
                                          <p:val>
                                            <p:strVal val="#ppt_x"/>
                                          </p:val>
                                        </p:tav>
                                      </p:tavLst>
                                    </p:anim>
                                    <p:anim calcmode="lin" valueType="num">
                                      <p:cBhvr>
                                        <p:cTn id="2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 calcmode="lin" valueType="num">
                                      <p:cBhvr>
                                        <p:cTn id="32" dur="1000" fill="hold"/>
                                        <p:tgtEl>
                                          <p:spTgt spid="1028"/>
                                        </p:tgtEl>
                                        <p:attrNameLst>
                                          <p:attrName>ppt_w</p:attrName>
                                        </p:attrNameLst>
                                      </p:cBhvr>
                                      <p:tavLst>
                                        <p:tav tm="0">
                                          <p:val>
                                            <p:fltVal val="0"/>
                                          </p:val>
                                        </p:tav>
                                        <p:tav tm="100000">
                                          <p:val>
                                            <p:strVal val="#ppt_w"/>
                                          </p:val>
                                        </p:tav>
                                      </p:tavLst>
                                    </p:anim>
                                    <p:anim calcmode="lin" valueType="num">
                                      <p:cBhvr>
                                        <p:cTn id="33" dur="1000" fill="hold"/>
                                        <p:tgtEl>
                                          <p:spTgt spid="1028"/>
                                        </p:tgtEl>
                                        <p:attrNameLst>
                                          <p:attrName>ppt_h</p:attrName>
                                        </p:attrNameLst>
                                      </p:cBhvr>
                                      <p:tavLst>
                                        <p:tav tm="0">
                                          <p:val>
                                            <p:fltVal val="0"/>
                                          </p:val>
                                        </p:tav>
                                        <p:tav tm="100000">
                                          <p:val>
                                            <p:strVal val="#ppt_h"/>
                                          </p:val>
                                        </p:tav>
                                      </p:tavLst>
                                    </p:anim>
                                    <p:anim calcmode="lin" valueType="num">
                                      <p:cBhvr>
                                        <p:cTn id="34" dur="1000" fill="hold"/>
                                        <p:tgtEl>
                                          <p:spTgt spid="1028"/>
                                        </p:tgtEl>
                                        <p:attrNameLst>
                                          <p:attrName>style.rotation</p:attrName>
                                        </p:attrNameLst>
                                      </p:cBhvr>
                                      <p:tavLst>
                                        <p:tav tm="0">
                                          <p:val>
                                            <p:fltVal val="90"/>
                                          </p:val>
                                        </p:tav>
                                        <p:tav tm="100000">
                                          <p:val>
                                            <p:fltVal val="0"/>
                                          </p:val>
                                        </p:tav>
                                      </p:tavLst>
                                    </p:anim>
                                    <p:animEffect transition="in" filter="fade">
                                      <p:cBhvr>
                                        <p:cTn id="35"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15D4F-78FA-5EEE-BA01-C7DB3A40491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C3D29E9-95D1-E28D-37BB-E7EE30634962}"/>
              </a:ext>
            </a:extLst>
          </p:cNvPr>
          <p:cNvSpPr>
            <a:spLocks noGrp="1"/>
          </p:cNvSpPr>
          <p:nvPr>
            <p:ph type="title"/>
          </p:nvPr>
        </p:nvSpPr>
        <p:spPr>
          <a:xfrm>
            <a:off x="990932" y="286603"/>
            <a:ext cx="10191418" cy="846161"/>
          </a:xfrm>
        </p:spPr>
        <p:txBody>
          <a:bodyPr>
            <a:normAutofit/>
          </a:bodyPr>
          <a:lstStyle/>
          <a:p>
            <a:pPr algn="ctr"/>
            <a:r>
              <a:rPr lang="de-DE" dirty="0">
                <a:solidFill>
                  <a:schemeClr val="accent4">
                    <a:lumMod val="75000"/>
                  </a:schemeClr>
                </a:solidFill>
                <a:latin typeface="Arial" panose="020B0604020202020204" pitchFamily="34" charset="0"/>
                <a:cs typeface="Arial" panose="020B0604020202020204" pitchFamily="34" charset="0"/>
              </a:rPr>
              <a:t>Wir sind Botschafter oder Diplomaten</a:t>
            </a:r>
          </a:p>
        </p:txBody>
      </p:sp>
      <p:sp>
        <p:nvSpPr>
          <p:cNvPr id="4" name="Textfeld 3">
            <a:extLst>
              <a:ext uri="{FF2B5EF4-FFF2-40B4-BE49-F238E27FC236}">
                <a16:creationId xmlns:a16="http://schemas.microsoft.com/office/drawing/2014/main" id="{AC2C5EA4-0B5F-2784-E122-ED8DCD2CED4D}"/>
              </a:ext>
            </a:extLst>
          </p:cNvPr>
          <p:cNvSpPr txBox="1"/>
          <p:nvPr/>
        </p:nvSpPr>
        <p:spPr>
          <a:xfrm>
            <a:off x="299350" y="1259688"/>
            <a:ext cx="5582836" cy="4955203"/>
          </a:xfrm>
          <a:prstGeom prst="rect">
            <a:avLst/>
          </a:prstGeom>
          <a:noFill/>
        </p:spPr>
        <p:txBody>
          <a:bodyPr wrap="square" rtlCol="0">
            <a:spAutoFit/>
          </a:bodyPr>
          <a:lstStyle/>
          <a:p>
            <a:r>
              <a:rPr lang="de-DE" sz="2800" dirty="0">
                <a:latin typeface="Arial" panose="020B0604020202020204" pitchFamily="34" charset="0"/>
                <a:ea typeface="Dreaming Outloud Pro" panose="03050502040302030504" pitchFamily="66" charset="0"/>
                <a:cs typeface="Arial" panose="020B0604020202020204" pitchFamily="34" charset="0"/>
              </a:rPr>
              <a:t>Ein </a:t>
            </a:r>
            <a:r>
              <a:rPr lang="de-DE" sz="2800" b="1" u="sng" dirty="0">
                <a:latin typeface="Arial" panose="020B0604020202020204" pitchFamily="34" charset="0"/>
                <a:ea typeface="Dreaming Outloud Pro" panose="03050502040302030504" pitchFamily="66" charset="0"/>
                <a:cs typeface="Arial" panose="020B0604020202020204" pitchFamily="34" charset="0"/>
              </a:rPr>
              <a:t>Diplomat</a:t>
            </a:r>
            <a:r>
              <a:rPr lang="de-DE" sz="2800" dirty="0">
                <a:latin typeface="Arial" panose="020B0604020202020204" pitchFamily="34" charset="0"/>
                <a:ea typeface="Dreaming Outloud Pro" panose="03050502040302030504" pitchFamily="66" charset="0"/>
                <a:cs typeface="Arial" panose="020B0604020202020204" pitchFamily="34" charset="0"/>
              </a:rPr>
              <a:t> ist ein verbeamteter</a:t>
            </a:r>
            <a:r>
              <a:rPr lang="de-DE" sz="2800" baseline="30000" dirty="0">
                <a:latin typeface="Arial" panose="020B0604020202020204" pitchFamily="34" charset="0"/>
                <a:ea typeface="Dreaming Outloud Pro" panose="03050502040302030504" pitchFamily="66" charset="0"/>
                <a:cs typeface="Arial" panose="020B0604020202020204" pitchFamily="34" charset="0"/>
              </a:rPr>
              <a:t>1</a:t>
            </a:r>
            <a:r>
              <a:rPr lang="de-DE" sz="2800" dirty="0">
                <a:latin typeface="Arial" panose="020B0604020202020204" pitchFamily="34" charset="0"/>
                <a:ea typeface="Dreaming Outloud Pro" panose="03050502040302030504" pitchFamily="66" charset="0"/>
                <a:cs typeface="Arial" panose="020B0604020202020204" pitchFamily="34" charset="0"/>
              </a:rPr>
              <a:t> Regierungsbeauftragter</a:t>
            </a:r>
            <a:r>
              <a:rPr lang="de-DE" sz="2800" baseline="30000" dirty="0">
                <a:latin typeface="Arial" panose="020B0604020202020204" pitchFamily="34" charset="0"/>
                <a:ea typeface="Dreaming Outloud Pro" panose="03050502040302030504" pitchFamily="66" charset="0"/>
                <a:cs typeface="Arial" panose="020B0604020202020204" pitchFamily="34" charset="0"/>
              </a:rPr>
              <a:t>2</a:t>
            </a:r>
            <a:r>
              <a:rPr lang="de-DE" sz="2800" dirty="0">
                <a:latin typeface="Arial" panose="020B0604020202020204" pitchFamily="34" charset="0"/>
                <a:ea typeface="Dreaming Outloud Pro" panose="03050502040302030504" pitchFamily="66" charset="0"/>
                <a:cs typeface="Arial" panose="020B0604020202020204" pitchFamily="34" charset="0"/>
              </a:rPr>
              <a:t>, der seinen Staat </a:t>
            </a:r>
            <a:r>
              <a:rPr lang="de-DE" sz="2800" baseline="30000" dirty="0">
                <a:latin typeface="Arial" panose="020B0604020202020204" pitchFamily="34" charset="0"/>
                <a:ea typeface="Dreaming Outloud Pro" panose="03050502040302030504" pitchFamily="66" charset="0"/>
                <a:cs typeface="Arial" panose="020B0604020202020204" pitchFamily="34" charset="0"/>
              </a:rPr>
              <a:t>3</a:t>
            </a:r>
            <a:r>
              <a:rPr lang="de-DE" sz="2800" dirty="0">
                <a:latin typeface="Arial" panose="020B0604020202020204" pitchFamily="34" charset="0"/>
                <a:ea typeface="Dreaming Outloud Pro" panose="03050502040302030504" pitchFamily="66" charset="0"/>
                <a:cs typeface="Arial" panose="020B0604020202020204" pitchFamily="34" charset="0"/>
              </a:rPr>
              <a:t> auf Regierungsebene gegenüber ausländischen Staaten oder internationalen Organisationen völkerrechtlich vertritt.</a:t>
            </a:r>
            <a:r>
              <a:rPr lang="de-DE" sz="2800" baseline="30000" dirty="0">
                <a:latin typeface="Arial" panose="020B0604020202020204" pitchFamily="34" charset="0"/>
                <a:ea typeface="Dreaming Outloud Pro" panose="03050502040302030504" pitchFamily="66" charset="0"/>
                <a:cs typeface="Arial" panose="020B0604020202020204" pitchFamily="34" charset="0"/>
              </a:rPr>
              <a:t>4</a:t>
            </a:r>
            <a:r>
              <a:rPr lang="de-DE" sz="2800" dirty="0">
                <a:latin typeface="Arial" panose="020B0604020202020204" pitchFamily="34" charset="0"/>
                <a:ea typeface="Dreaming Outloud Pro" panose="03050502040302030504" pitchFamily="66" charset="0"/>
                <a:cs typeface="Arial" panose="020B0604020202020204" pitchFamily="34" charset="0"/>
              </a:rPr>
              <a:t> Er ist der entsendete</a:t>
            </a:r>
            <a:r>
              <a:rPr lang="de-DE" sz="2800" baseline="30000" dirty="0">
                <a:latin typeface="Arial" panose="020B0604020202020204" pitchFamily="34" charset="0"/>
                <a:ea typeface="Dreaming Outloud Pro" panose="03050502040302030504" pitchFamily="66" charset="0"/>
                <a:cs typeface="Arial" panose="020B0604020202020204" pitchFamily="34" charset="0"/>
              </a:rPr>
              <a:t>5</a:t>
            </a:r>
            <a:r>
              <a:rPr lang="de-DE" sz="2800" dirty="0">
                <a:latin typeface="Arial" panose="020B0604020202020204" pitchFamily="34" charset="0"/>
                <a:ea typeface="Dreaming Outloud Pro" panose="03050502040302030504" pitchFamily="66" charset="0"/>
                <a:cs typeface="Arial" panose="020B0604020202020204" pitchFamily="34" charset="0"/>
              </a:rPr>
              <a:t> Stellvertreter des Staatschefs seines Landes.</a:t>
            </a:r>
            <a:r>
              <a:rPr lang="de-DE" sz="2800" baseline="30000" dirty="0">
                <a:latin typeface="Arial" panose="020B0604020202020204" pitchFamily="34" charset="0"/>
                <a:ea typeface="Dreaming Outloud Pro" panose="03050502040302030504" pitchFamily="66" charset="0"/>
                <a:cs typeface="Arial" panose="020B0604020202020204" pitchFamily="34" charset="0"/>
              </a:rPr>
              <a:t>6</a:t>
            </a:r>
            <a:endParaRPr lang="de-DE" sz="2800" baseline="30000" dirty="0">
              <a:latin typeface="Arial" panose="020B0604020202020204" pitchFamily="34" charset="0"/>
              <a:ea typeface="Times New Roman" panose="02020603050405020304" pitchFamily="18" charset="0"/>
              <a:cs typeface="Arial" panose="020B0604020202020204" pitchFamily="34" charset="0"/>
            </a:endParaRPr>
          </a:p>
          <a:p>
            <a:pPr algn="just"/>
            <a:r>
              <a:rPr lang="de-DE" dirty="0">
                <a:latin typeface="Dreaming Outloud Pro" panose="03050502040302030504" pitchFamily="66" charset="0"/>
                <a:ea typeface="Dreaming Outloud Pro" panose="03050502040302030504" pitchFamily="66" charset="0"/>
              </a:rPr>
              <a:t> </a:t>
            </a:r>
            <a:endParaRPr lang="de-DE" sz="1050" dirty="0">
              <a:latin typeface="Times New Roman" panose="02020603050405020304" pitchFamily="18" charset="0"/>
              <a:ea typeface="Times New Roman" panose="02020603050405020304" pitchFamily="18" charset="0"/>
            </a:endParaRPr>
          </a:p>
          <a:p>
            <a:endParaRPr lang="de-DE" dirty="0"/>
          </a:p>
        </p:txBody>
      </p:sp>
      <p:sp>
        <p:nvSpPr>
          <p:cNvPr id="5" name="Textfeld 4">
            <a:extLst>
              <a:ext uri="{FF2B5EF4-FFF2-40B4-BE49-F238E27FC236}">
                <a16:creationId xmlns:a16="http://schemas.microsoft.com/office/drawing/2014/main" id="{4D1B5BB6-55B0-8373-19F0-89ED75591326}"/>
              </a:ext>
            </a:extLst>
          </p:cNvPr>
          <p:cNvSpPr txBox="1"/>
          <p:nvPr/>
        </p:nvSpPr>
        <p:spPr>
          <a:xfrm>
            <a:off x="5882187" y="1297708"/>
            <a:ext cx="5477586" cy="4832092"/>
          </a:xfrm>
          <a:prstGeom prst="rect">
            <a:avLst/>
          </a:prstGeom>
          <a:noFill/>
        </p:spPr>
        <p:txBody>
          <a:bodyPr wrap="square" rtlCol="0">
            <a:spAutoFit/>
          </a:bodyPr>
          <a:lstStyle/>
          <a:p>
            <a:r>
              <a:rPr lang="de-DE" sz="2800" dirty="0">
                <a:latin typeface="Arial" panose="020B0604020202020204" pitchFamily="34" charset="0"/>
                <a:ea typeface="Dreaming Outloud Pro" panose="03050502040302030504" pitchFamily="66" charset="0"/>
                <a:cs typeface="Arial" panose="020B0604020202020204" pitchFamily="34" charset="0"/>
              </a:rPr>
              <a:t>Wir als Botschafter/Diplomaten Gottes sind durch unsere unauflösbare Kindschaft auf Lebenszeit</a:t>
            </a:r>
            <a:r>
              <a:rPr lang="de-DE" sz="2800" baseline="30000" dirty="0">
                <a:latin typeface="Arial" panose="020B0604020202020204" pitchFamily="34" charset="0"/>
                <a:ea typeface="Dreaming Outloud Pro" panose="03050502040302030504" pitchFamily="66" charset="0"/>
                <a:cs typeface="Arial" panose="020B0604020202020204" pitchFamily="34" charset="0"/>
              </a:rPr>
              <a:t>1</a:t>
            </a:r>
            <a:r>
              <a:rPr lang="de-DE" sz="2800" dirty="0">
                <a:latin typeface="Arial" panose="020B0604020202020204" pitchFamily="34" charset="0"/>
                <a:ea typeface="Dreaming Outloud Pro" panose="03050502040302030504" pitchFamily="66" charset="0"/>
                <a:cs typeface="Arial" panose="020B0604020202020204" pitchFamily="34" charset="0"/>
              </a:rPr>
              <a:t> oberste Beauftragte</a:t>
            </a:r>
            <a:r>
              <a:rPr lang="de-DE" sz="2800" baseline="30000" dirty="0">
                <a:latin typeface="Arial" panose="020B0604020202020204" pitchFamily="34" charset="0"/>
                <a:ea typeface="Dreaming Outloud Pro" panose="03050502040302030504" pitchFamily="66" charset="0"/>
                <a:cs typeface="Arial" panose="020B0604020202020204" pitchFamily="34" charset="0"/>
              </a:rPr>
              <a:t>2</a:t>
            </a:r>
            <a:r>
              <a:rPr lang="de-DE" sz="2800" dirty="0">
                <a:latin typeface="Arial" panose="020B0604020202020204" pitchFamily="34" charset="0"/>
                <a:ea typeface="Dreaming Outloud Pro" panose="03050502040302030504" pitchFamily="66" charset="0"/>
                <a:cs typeface="Arial" panose="020B0604020202020204" pitchFamily="34" charset="0"/>
              </a:rPr>
              <a:t> des Reiches Gottes</a:t>
            </a:r>
            <a:r>
              <a:rPr lang="de-DE" sz="2800" baseline="30000" dirty="0">
                <a:latin typeface="Arial" panose="020B0604020202020204" pitchFamily="34" charset="0"/>
                <a:ea typeface="Dreaming Outloud Pro" panose="03050502040302030504" pitchFamily="66" charset="0"/>
                <a:cs typeface="Arial" panose="020B0604020202020204" pitchFamily="34" charset="0"/>
              </a:rPr>
              <a:t>3</a:t>
            </a:r>
            <a:r>
              <a:rPr lang="de-DE" sz="2800" dirty="0">
                <a:latin typeface="Arial" panose="020B0604020202020204" pitchFamily="34" charset="0"/>
                <a:ea typeface="Dreaming Outloud Pro" panose="03050502040302030504" pitchFamily="66" charset="0"/>
                <a:cs typeface="Arial" panose="020B0604020202020204" pitchFamily="34" charset="0"/>
              </a:rPr>
              <a:t> gegenüber dem Reich der Welt (dem Reich Satans).</a:t>
            </a:r>
            <a:r>
              <a:rPr lang="de-DE" sz="2800" baseline="30000" dirty="0">
                <a:latin typeface="Arial" panose="020B0604020202020204" pitchFamily="34" charset="0"/>
                <a:ea typeface="Dreaming Outloud Pro" panose="03050502040302030504" pitchFamily="66" charset="0"/>
                <a:cs typeface="Arial" panose="020B0604020202020204" pitchFamily="34" charset="0"/>
              </a:rPr>
              <a:t>4</a:t>
            </a:r>
            <a:r>
              <a:rPr lang="de-DE" sz="2800" dirty="0">
                <a:latin typeface="Arial" panose="020B0604020202020204" pitchFamily="34" charset="0"/>
                <a:ea typeface="Dreaming Outloud Pro" panose="03050502040302030504" pitchFamily="66" charset="0"/>
                <a:cs typeface="Arial" panose="020B0604020202020204" pitchFamily="34" charset="0"/>
              </a:rPr>
              <a:t> Wir sind von Jesus</a:t>
            </a:r>
            <a:r>
              <a:rPr lang="de-DE" sz="2800" baseline="30000" dirty="0">
                <a:latin typeface="Arial" panose="020B0604020202020204" pitchFamily="34" charset="0"/>
                <a:ea typeface="Dreaming Outloud Pro" panose="03050502040302030504" pitchFamily="66" charset="0"/>
                <a:cs typeface="Arial" panose="020B0604020202020204" pitchFamily="34" charset="0"/>
              </a:rPr>
              <a:t>5</a:t>
            </a:r>
            <a:r>
              <a:rPr lang="de-DE" sz="2800" dirty="0">
                <a:latin typeface="Arial" panose="020B0604020202020204" pitchFamily="34" charset="0"/>
                <a:ea typeface="Dreaming Outloud Pro" panose="03050502040302030504" pitchFamily="66" charset="0"/>
                <a:cs typeface="Arial" panose="020B0604020202020204" pitchFamily="34" charset="0"/>
              </a:rPr>
              <a:t> entsandt und die persönlichen Repräsentanten des Vaters im Himmel.</a:t>
            </a:r>
            <a:r>
              <a:rPr lang="de-DE" sz="2800" baseline="30000" dirty="0">
                <a:latin typeface="Arial" panose="020B0604020202020204" pitchFamily="34" charset="0"/>
                <a:ea typeface="Dreaming Outloud Pro" panose="03050502040302030504" pitchFamily="66" charset="0"/>
                <a:cs typeface="Arial" panose="020B0604020202020204" pitchFamily="34" charset="0"/>
              </a:rPr>
              <a:t>6 </a:t>
            </a:r>
            <a:r>
              <a:rPr lang="de-DE" sz="2800" dirty="0">
                <a:latin typeface="Arial" panose="020B0604020202020204" pitchFamily="34" charset="0"/>
                <a:ea typeface="Dreaming Outloud Pro" panose="03050502040302030504" pitchFamily="66" charset="0"/>
                <a:cs typeface="Arial" panose="020B0604020202020204" pitchFamily="34" charset="0"/>
              </a:rPr>
              <a:t> </a:t>
            </a:r>
            <a:endParaRPr lang="de-DE" sz="2800" dirty="0">
              <a:latin typeface="Arial" panose="020B0604020202020204" pitchFamily="34" charset="0"/>
              <a:ea typeface="Times New Roman" panose="02020603050405020304" pitchFamily="18" charset="0"/>
              <a:cs typeface="Arial" panose="020B0604020202020204" pitchFamily="34" charset="0"/>
            </a:endParaRPr>
          </a:p>
          <a:p>
            <a:endParaRPr lang="de-DE" sz="2800" dirty="0">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A6A60EB3-AC20-FDD1-D0B7-93BE89B488B3}"/>
              </a:ext>
            </a:extLst>
          </p:cNvPr>
          <p:cNvSpPr txBox="1"/>
          <p:nvPr/>
        </p:nvSpPr>
        <p:spPr>
          <a:xfrm>
            <a:off x="7749087" y="2713480"/>
            <a:ext cx="5477586" cy="2000548"/>
          </a:xfrm>
          <a:prstGeom prst="rect">
            <a:avLst/>
          </a:prstGeom>
          <a:noFill/>
        </p:spPr>
        <p:txBody>
          <a:bodyPr wrap="square" rtlCol="0">
            <a:spAutoFit/>
          </a:bodyPr>
          <a:lstStyle/>
          <a:p>
            <a:r>
              <a:rPr lang="de-DE" sz="9600" dirty="0">
                <a:latin typeface="Arial" panose="020B0604020202020204" pitchFamily="34" charset="0"/>
                <a:ea typeface="Dreaming Outloud Pro" panose="03050502040302030504" pitchFamily="66" charset="0"/>
                <a:cs typeface="Arial" panose="020B0604020202020204" pitchFamily="34" charset="0"/>
              </a:rPr>
              <a:t>?</a:t>
            </a:r>
            <a:endParaRPr lang="de-DE" sz="9600" dirty="0">
              <a:latin typeface="Arial" panose="020B0604020202020204" pitchFamily="34" charset="0"/>
              <a:ea typeface="Times New Roman" panose="02020603050405020304" pitchFamily="18" charset="0"/>
              <a:cs typeface="Arial" panose="020B0604020202020204" pitchFamily="34" charset="0"/>
            </a:endParaRPr>
          </a:p>
          <a:p>
            <a:endParaRPr lang="de-D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777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a:extLst>
            <a:ext uri="{FF2B5EF4-FFF2-40B4-BE49-F238E27FC236}">
              <a16:creationId xmlns:a16="http://schemas.microsoft.com/office/drawing/2014/main" id="{BE4D50A1-AC61-551A-651D-52468C41AE7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C4E30E0-A782-1E3A-98CC-BD9FDE8EFF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551A8DF-F008-1302-3AE9-8C89D88741DC}"/>
              </a:ext>
            </a:extLst>
          </p:cNvPr>
          <p:cNvSpPr>
            <a:spLocks noGrp="1"/>
          </p:cNvSpPr>
          <p:nvPr>
            <p:ph type="title"/>
          </p:nvPr>
        </p:nvSpPr>
        <p:spPr>
          <a:xfrm>
            <a:off x="990932" y="286603"/>
            <a:ext cx="6750987" cy="1450757"/>
          </a:xfrm>
        </p:spPr>
        <p:txBody>
          <a:bodyPr>
            <a:normAutofit/>
          </a:bodyPr>
          <a:lstStyle/>
          <a:p>
            <a:pPr algn="ctr"/>
            <a:r>
              <a:rPr lang="de-DE" dirty="0">
                <a:solidFill>
                  <a:schemeClr val="accent4">
                    <a:lumMod val="75000"/>
                  </a:schemeClr>
                </a:solidFill>
                <a:latin typeface="Arial" panose="020B0604020202020204" pitchFamily="34" charset="0"/>
                <a:cs typeface="Arial" panose="020B0604020202020204" pitchFamily="34" charset="0"/>
              </a:rPr>
              <a:t>Wir sind Botschafter oder Diplomaten</a:t>
            </a:r>
          </a:p>
        </p:txBody>
      </p:sp>
      <p:sp>
        <p:nvSpPr>
          <p:cNvPr id="10" name="Rectangle 9">
            <a:extLst>
              <a:ext uri="{FF2B5EF4-FFF2-40B4-BE49-F238E27FC236}">
                <a16:creationId xmlns:a16="http://schemas.microsoft.com/office/drawing/2014/main" id="{8763954C-DD29-0601-F18B-518DECB8F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12" name="Rectangle 11">
            <a:extLst>
              <a:ext uri="{FF2B5EF4-FFF2-40B4-BE49-F238E27FC236}">
                <a16:creationId xmlns:a16="http://schemas.microsoft.com/office/drawing/2014/main" id="{884E033B-1F04-F7B3-6CBF-E81834FBF9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pic>
        <p:nvPicPr>
          <p:cNvPr id="4100" name="Picture 4" descr="45,849 Diplomat Stock Vectors and Vector Art | Shutterstock">
            <a:extLst>
              <a:ext uri="{FF2B5EF4-FFF2-40B4-BE49-F238E27FC236}">
                <a16:creationId xmlns:a16="http://schemas.microsoft.com/office/drawing/2014/main" id="{792C70ED-E63A-DF4F-E42F-C703B938F6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9570" y="4242646"/>
            <a:ext cx="3992430" cy="2243238"/>
          </a:xfrm>
          <a:prstGeom prst="rect">
            <a:avLst/>
          </a:prstGeom>
          <a:noFill/>
          <a:extLst>
            <a:ext uri="{909E8E84-426E-40DD-AFC4-6F175D3DCCD1}">
              <a14:hiddenFill xmlns:a14="http://schemas.microsoft.com/office/drawing/2010/main">
                <a:solidFill>
                  <a:srgbClr val="FFFFFF"/>
                </a:solidFill>
              </a14:hiddenFill>
            </a:ext>
          </a:extLst>
        </p:spPr>
      </p:pic>
      <p:sp>
        <p:nvSpPr>
          <p:cNvPr id="4" name="Titel 1">
            <a:extLst>
              <a:ext uri="{FF2B5EF4-FFF2-40B4-BE49-F238E27FC236}">
                <a16:creationId xmlns:a16="http://schemas.microsoft.com/office/drawing/2014/main" id="{C3322E34-6E4A-98C1-B836-9540EC10DEA8}"/>
              </a:ext>
            </a:extLst>
          </p:cNvPr>
          <p:cNvSpPr txBox="1">
            <a:spLocks/>
          </p:cNvSpPr>
          <p:nvPr/>
        </p:nvSpPr>
        <p:spPr>
          <a:xfrm>
            <a:off x="8478477" y="112404"/>
            <a:ext cx="3702391"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dirty="0">
                <a:solidFill>
                  <a:schemeClr val="bg1"/>
                </a:solidFill>
                <a:effectLst>
                  <a:outerShdw blurRad="38100" dist="38100" dir="2700000" algn="tl">
                    <a:srgbClr val="000000">
                      <a:alpha val="43137"/>
                    </a:srgbClr>
                  </a:outerShdw>
                </a:effectLst>
                <a:latin typeface="Old English Text MT" panose="03040902040508030806" pitchFamily="66" charset="0"/>
              </a:rPr>
              <a:t>Konsulat des</a:t>
            </a:r>
          </a:p>
          <a:p>
            <a:r>
              <a:rPr lang="de-DE" dirty="0">
                <a:solidFill>
                  <a:schemeClr val="bg1"/>
                </a:solidFill>
                <a:effectLst>
                  <a:outerShdw blurRad="38100" dist="38100" dir="2700000" algn="tl">
                    <a:srgbClr val="000000">
                      <a:alpha val="43137"/>
                    </a:srgbClr>
                  </a:outerShdw>
                </a:effectLst>
                <a:latin typeface="Old English Text MT" panose="03040902040508030806" pitchFamily="66" charset="0"/>
              </a:rPr>
              <a:t>Reich Gottes</a:t>
            </a:r>
          </a:p>
        </p:txBody>
      </p:sp>
      <p:pic>
        <p:nvPicPr>
          <p:cNvPr id="3" name="Picture 4" descr="Drawing Authority Clip Art PNG">
            <a:extLst>
              <a:ext uri="{FF2B5EF4-FFF2-40B4-BE49-F238E27FC236}">
                <a16:creationId xmlns:a16="http://schemas.microsoft.com/office/drawing/2014/main" id="{A0E999AB-A9AC-28EE-CBCC-7C95284DF9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4568" y="4522822"/>
            <a:ext cx="1672239" cy="196306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233.800+ Grafiken, lizenzfreie Vektorgrafiken und Clipart zu Gott - iStock  | Jesus, Glaube, Himmel">
            <a:extLst>
              <a:ext uri="{FF2B5EF4-FFF2-40B4-BE49-F238E27FC236}">
                <a16:creationId xmlns:a16="http://schemas.microsoft.com/office/drawing/2014/main" id="{E8C78EA1-678D-1655-0F66-239BD64FE6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7957" y="2023963"/>
            <a:ext cx="2543175" cy="1800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3CB2B685-2F29-3649-D2C2-8B48C3148FAD}"/>
              </a:ext>
            </a:extLst>
          </p:cNvPr>
          <p:cNvSpPr txBox="1"/>
          <p:nvPr/>
        </p:nvSpPr>
        <p:spPr>
          <a:xfrm>
            <a:off x="353940" y="2023963"/>
            <a:ext cx="7747233" cy="4524315"/>
          </a:xfrm>
          <a:prstGeom prst="rect">
            <a:avLst/>
          </a:prstGeom>
          <a:noFill/>
        </p:spPr>
        <p:txBody>
          <a:bodyPr wrap="square" rtlCol="0">
            <a:spAutoFit/>
          </a:bodyPr>
          <a:lstStyle/>
          <a:p>
            <a:r>
              <a:rPr lang="de-DE" sz="3200" dirty="0">
                <a:latin typeface="Arial" panose="020B0604020202020204" pitchFamily="34" charset="0"/>
                <a:ea typeface="Dreaming Outloud Pro" panose="03050502040302030504" pitchFamily="66" charset="0"/>
                <a:cs typeface="Arial" panose="020B0604020202020204" pitchFamily="34" charset="0"/>
              </a:rPr>
              <a:t>Wir als Botschafter/Diplomaten Gottes sind durch unsere unauflösbare Kindschaft auf Lebenszeit</a:t>
            </a:r>
            <a:r>
              <a:rPr lang="de-DE" sz="3200" baseline="30000" dirty="0">
                <a:latin typeface="Arial" panose="020B0604020202020204" pitchFamily="34" charset="0"/>
                <a:ea typeface="Dreaming Outloud Pro" panose="03050502040302030504" pitchFamily="66" charset="0"/>
                <a:cs typeface="Arial" panose="020B0604020202020204" pitchFamily="34" charset="0"/>
              </a:rPr>
              <a:t>1</a:t>
            </a:r>
            <a:r>
              <a:rPr lang="de-DE" sz="3200" dirty="0">
                <a:latin typeface="Arial" panose="020B0604020202020204" pitchFamily="34" charset="0"/>
                <a:ea typeface="Dreaming Outloud Pro" panose="03050502040302030504" pitchFamily="66" charset="0"/>
                <a:cs typeface="Arial" panose="020B0604020202020204" pitchFamily="34" charset="0"/>
              </a:rPr>
              <a:t> oberste Beauftragte</a:t>
            </a:r>
            <a:r>
              <a:rPr lang="de-DE" sz="3200" baseline="30000" dirty="0">
                <a:latin typeface="Arial" panose="020B0604020202020204" pitchFamily="34" charset="0"/>
                <a:ea typeface="Dreaming Outloud Pro" panose="03050502040302030504" pitchFamily="66" charset="0"/>
                <a:cs typeface="Arial" panose="020B0604020202020204" pitchFamily="34" charset="0"/>
              </a:rPr>
              <a:t>2</a:t>
            </a:r>
            <a:r>
              <a:rPr lang="de-DE" sz="3200" dirty="0">
                <a:latin typeface="Arial" panose="020B0604020202020204" pitchFamily="34" charset="0"/>
                <a:ea typeface="Dreaming Outloud Pro" panose="03050502040302030504" pitchFamily="66" charset="0"/>
                <a:cs typeface="Arial" panose="020B0604020202020204" pitchFamily="34" charset="0"/>
              </a:rPr>
              <a:t> des Reiches Gottes</a:t>
            </a:r>
            <a:r>
              <a:rPr lang="de-DE" sz="3200" baseline="30000" dirty="0">
                <a:latin typeface="Arial" panose="020B0604020202020204" pitchFamily="34" charset="0"/>
                <a:ea typeface="Dreaming Outloud Pro" panose="03050502040302030504" pitchFamily="66" charset="0"/>
                <a:cs typeface="Arial" panose="020B0604020202020204" pitchFamily="34" charset="0"/>
              </a:rPr>
              <a:t>3</a:t>
            </a:r>
            <a:r>
              <a:rPr lang="de-DE" sz="3200" dirty="0">
                <a:latin typeface="Arial" panose="020B0604020202020204" pitchFamily="34" charset="0"/>
                <a:ea typeface="Dreaming Outloud Pro" panose="03050502040302030504" pitchFamily="66" charset="0"/>
                <a:cs typeface="Arial" panose="020B0604020202020204" pitchFamily="34" charset="0"/>
              </a:rPr>
              <a:t> gegenüber dem Reich der Welt (dem Reich Satans).</a:t>
            </a:r>
            <a:r>
              <a:rPr lang="de-DE" sz="3200" baseline="30000" dirty="0">
                <a:latin typeface="Arial" panose="020B0604020202020204" pitchFamily="34" charset="0"/>
                <a:ea typeface="Dreaming Outloud Pro" panose="03050502040302030504" pitchFamily="66" charset="0"/>
                <a:cs typeface="Arial" panose="020B0604020202020204" pitchFamily="34" charset="0"/>
              </a:rPr>
              <a:t>4</a:t>
            </a:r>
            <a:r>
              <a:rPr lang="de-DE" sz="3200" dirty="0">
                <a:latin typeface="Arial" panose="020B0604020202020204" pitchFamily="34" charset="0"/>
                <a:ea typeface="Dreaming Outloud Pro" panose="03050502040302030504" pitchFamily="66" charset="0"/>
                <a:cs typeface="Arial" panose="020B0604020202020204" pitchFamily="34" charset="0"/>
              </a:rPr>
              <a:t> Wir sind von Jesus</a:t>
            </a:r>
            <a:r>
              <a:rPr lang="de-DE" sz="3200" baseline="30000" dirty="0">
                <a:latin typeface="Arial" panose="020B0604020202020204" pitchFamily="34" charset="0"/>
                <a:ea typeface="Dreaming Outloud Pro" panose="03050502040302030504" pitchFamily="66" charset="0"/>
                <a:cs typeface="Arial" panose="020B0604020202020204" pitchFamily="34" charset="0"/>
              </a:rPr>
              <a:t>5</a:t>
            </a:r>
            <a:r>
              <a:rPr lang="de-DE" sz="3200" dirty="0">
                <a:latin typeface="Arial" panose="020B0604020202020204" pitchFamily="34" charset="0"/>
                <a:ea typeface="Dreaming Outloud Pro" panose="03050502040302030504" pitchFamily="66" charset="0"/>
                <a:cs typeface="Arial" panose="020B0604020202020204" pitchFamily="34" charset="0"/>
              </a:rPr>
              <a:t> entsandt und die persönlichen Repräsentanten des Vaters im Himmel.</a:t>
            </a:r>
            <a:r>
              <a:rPr lang="de-DE" sz="3200" baseline="30000" dirty="0">
                <a:latin typeface="Arial" panose="020B0604020202020204" pitchFamily="34" charset="0"/>
                <a:ea typeface="Dreaming Outloud Pro" panose="03050502040302030504" pitchFamily="66" charset="0"/>
                <a:cs typeface="Arial" panose="020B0604020202020204" pitchFamily="34" charset="0"/>
              </a:rPr>
              <a:t>6 </a:t>
            </a:r>
            <a:r>
              <a:rPr lang="de-DE" sz="3200" dirty="0">
                <a:latin typeface="Arial" panose="020B0604020202020204" pitchFamily="34" charset="0"/>
                <a:ea typeface="Dreaming Outloud Pro" panose="03050502040302030504" pitchFamily="66" charset="0"/>
                <a:cs typeface="Arial" panose="020B0604020202020204" pitchFamily="34" charset="0"/>
              </a:rPr>
              <a:t> </a:t>
            </a:r>
            <a:endParaRPr lang="de-DE" sz="3200" dirty="0">
              <a:latin typeface="Arial" panose="020B0604020202020204" pitchFamily="34" charset="0"/>
              <a:ea typeface="Times New Roman" panose="02020603050405020304" pitchFamily="18" charset="0"/>
              <a:cs typeface="Arial" panose="020B0604020202020204" pitchFamily="34" charset="0"/>
            </a:endParaRPr>
          </a:p>
          <a:p>
            <a:endParaRPr lang="de-DE"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18202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A4547663-0C97-7339-A324-DD39D8DC388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E02C0B-1272-D5A9-4410-0461BF0541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C62AE14-B11A-8487-877C-BA774E99C7B6}"/>
              </a:ext>
            </a:extLst>
          </p:cNvPr>
          <p:cNvSpPr>
            <a:spLocks noGrp="1"/>
          </p:cNvSpPr>
          <p:nvPr>
            <p:ph type="title"/>
          </p:nvPr>
        </p:nvSpPr>
        <p:spPr>
          <a:xfrm>
            <a:off x="990932" y="286603"/>
            <a:ext cx="6750987" cy="830997"/>
          </a:xfrm>
        </p:spPr>
        <p:txBody>
          <a:bodyPr>
            <a:normAutofit/>
          </a:bodyPr>
          <a:lstStyle/>
          <a:p>
            <a:pPr algn="ctr"/>
            <a:r>
              <a:rPr lang="de-DE" dirty="0">
                <a:solidFill>
                  <a:schemeClr val="accent4">
                    <a:lumMod val="75000"/>
                  </a:schemeClr>
                </a:solidFill>
                <a:latin typeface="Arial" panose="020B0604020202020204" pitchFamily="34" charset="0"/>
                <a:cs typeface="Arial" panose="020B0604020202020204" pitchFamily="34" charset="0"/>
              </a:rPr>
              <a:t>Wir sind </a:t>
            </a:r>
          </a:p>
        </p:txBody>
      </p:sp>
      <p:sp>
        <p:nvSpPr>
          <p:cNvPr id="10" name="Rectangle 9">
            <a:extLst>
              <a:ext uri="{FF2B5EF4-FFF2-40B4-BE49-F238E27FC236}">
                <a16:creationId xmlns:a16="http://schemas.microsoft.com/office/drawing/2014/main" id="{CBCB044C-EB1E-6807-1B24-93DBC561D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12" name="Rectangle 11">
            <a:extLst>
              <a:ext uri="{FF2B5EF4-FFF2-40B4-BE49-F238E27FC236}">
                <a16:creationId xmlns:a16="http://schemas.microsoft.com/office/drawing/2014/main" id="{2CEDD3A3-0BE0-AEDB-1BBE-89574E2E00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pic>
        <p:nvPicPr>
          <p:cNvPr id="4100" name="Picture 4" descr="45,849 Diplomat Stock Vectors and Vector Art | Shutterstock">
            <a:extLst>
              <a:ext uri="{FF2B5EF4-FFF2-40B4-BE49-F238E27FC236}">
                <a16:creationId xmlns:a16="http://schemas.microsoft.com/office/drawing/2014/main" id="{85A60D99-1C82-5B49-3EF2-3B48C85F84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9570" y="4242646"/>
            <a:ext cx="3992430" cy="2243238"/>
          </a:xfrm>
          <a:prstGeom prst="rect">
            <a:avLst/>
          </a:prstGeom>
          <a:noFill/>
          <a:extLst>
            <a:ext uri="{909E8E84-426E-40DD-AFC4-6F175D3DCCD1}">
              <a14:hiddenFill xmlns:a14="http://schemas.microsoft.com/office/drawing/2010/main">
                <a:solidFill>
                  <a:srgbClr val="FFFFFF"/>
                </a:solidFill>
              </a14:hiddenFill>
            </a:ext>
          </a:extLst>
        </p:spPr>
      </p:pic>
      <p:sp>
        <p:nvSpPr>
          <p:cNvPr id="4" name="Titel 1">
            <a:extLst>
              <a:ext uri="{FF2B5EF4-FFF2-40B4-BE49-F238E27FC236}">
                <a16:creationId xmlns:a16="http://schemas.microsoft.com/office/drawing/2014/main" id="{674519BB-76C6-E2AE-666C-6C3624B23822}"/>
              </a:ext>
            </a:extLst>
          </p:cNvPr>
          <p:cNvSpPr txBox="1">
            <a:spLocks/>
          </p:cNvSpPr>
          <p:nvPr/>
        </p:nvSpPr>
        <p:spPr>
          <a:xfrm>
            <a:off x="8478477" y="112404"/>
            <a:ext cx="3702391"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dirty="0">
                <a:solidFill>
                  <a:schemeClr val="bg1"/>
                </a:solidFill>
                <a:effectLst>
                  <a:outerShdw blurRad="38100" dist="38100" dir="2700000" algn="tl">
                    <a:srgbClr val="000000">
                      <a:alpha val="43137"/>
                    </a:srgbClr>
                  </a:outerShdw>
                </a:effectLst>
                <a:latin typeface="Old English Text MT" panose="03040902040508030806" pitchFamily="66" charset="0"/>
              </a:rPr>
              <a:t>Konsulat des</a:t>
            </a:r>
          </a:p>
          <a:p>
            <a:r>
              <a:rPr lang="de-DE" dirty="0">
                <a:solidFill>
                  <a:schemeClr val="bg1"/>
                </a:solidFill>
                <a:effectLst>
                  <a:outerShdw blurRad="38100" dist="38100" dir="2700000" algn="tl">
                    <a:srgbClr val="000000">
                      <a:alpha val="43137"/>
                    </a:srgbClr>
                  </a:outerShdw>
                </a:effectLst>
                <a:latin typeface="Old English Text MT" panose="03040902040508030806" pitchFamily="66" charset="0"/>
              </a:rPr>
              <a:t>Reich Gottes</a:t>
            </a:r>
          </a:p>
        </p:txBody>
      </p:sp>
      <p:pic>
        <p:nvPicPr>
          <p:cNvPr id="3" name="Picture 4" descr="Drawing Authority Clip Art PNG">
            <a:extLst>
              <a:ext uri="{FF2B5EF4-FFF2-40B4-BE49-F238E27FC236}">
                <a16:creationId xmlns:a16="http://schemas.microsoft.com/office/drawing/2014/main" id="{2E911263-6124-EB12-E2FA-3D661A6548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4568" y="4522822"/>
            <a:ext cx="1672239" cy="196306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233.800+ Grafiken, lizenzfreie Vektorgrafiken und Clipart zu Gott - iStock  | Jesus, Glaube, Himmel">
            <a:extLst>
              <a:ext uri="{FF2B5EF4-FFF2-40B4-BE49-F238E27FC236}">
                <a16:creationId xmlns:a16="http://schemas.microsoft.com/office/drawing/2014/main" id="{7D1A6AB5-5FD0-0AB9-F2D3-1028D868BF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7957" y="2023963"/>
            <a:ext cx="25431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affenrüstung für Kids | Treffpunkt Leben Ditzingen">
            <a:extLst>
              <a:ext uri="{FF2B5EF4-FFF2-40B4-BE49-F238E27FC236}">
                <a16:creationId xmlns:a16="http://schemas.microsoft.com/office/drawing/2014/main" id="{9C5435FA-DA39-8DAA-3536-3FD54899EC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165" y="2546349"/>
            <a:ext cx="3436167" cy="3479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rüne Stiefel Vektor ClipArt Royalty-free Stock Vector Images and Clip Art">
            <a:extLst>
              <a:ext uri="{FF2B5EF4-FFF2-40B4-BE49-F238E27FC236}">
                <a16:creationId xmlns:a16="http://schemas.microsoft.com/office/drawing/2014/main" id="{6E03DE66-268D-3930-A321-F0FAE1B917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6425" y="2546350"/>
            <a:ext cx="3479800" cy="3479800"/>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a:extLst>
              <a:ext uri="{FF2B5EF4-FFF2-40B4-BE49-F238E27FC236}">
                <a16:creationId xmlns:a16="http://schemas.microsoft.com/office/drawing/2014/main" id="{71A440DA-55E6-BED0-E339-51A81956CB0F}"/>
              </a:ext>
            </a:extLst>
          </p:cNvPr>
          <p:cNvSpPr txBox="1">
            <a:spLocks/>
          </p:cNvSpPr>
          <p:nvPr/>
        </p:nvSpPr>
        <p:spPr>
          <a:xfrm>
            <a:off x="243165" y="1416476"/>
            <a:ext cx="3436167" cy="83099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de-DE" sz="3600" dirty="0">
                <a:solidFill>
                  <a:schemeClr val="accent4">
                    <a:lumMod val="75000"/>
                  </a:schemeClr>
                </a:solidFill>
                <a:latin typeface="Arial" panose="020B0604020202020204" pitchFamily="34" charset="0"/>
                <a:cs typeface="Arial" panose="020B0604020202020204" pitchFamily="34" charset="0"/>
              </a:rPr>
              <a:t>geschützt </a:t>
            </a:r>
          </a:p>
        </p:txBody>
      </p:sp>
      <p:sp>
        <p:nvSpPr>
          <p:cNvPr id="7" name="Titel 1">
            <a:extLst>
              <a:ext uri="{FF2B5EF4-FFF2-40B4-BE49-F238E27FC236}">
                <a16:creationId xmlns:a16="http://schemas.microsoft.com/office/drawing/2014/main" id="{23FB17BE-A3A3-FA10-CCD1-01E7ABB0DE37}"/>
              </a:ext>
            </a:extLst>
          </p:cNvPr>
          <p:cNvSpPr txBox="1">
            <a:spLocks/>
          </p:cNvSpPr>
          <p:nvPr/>
        </p:nvSpPr>
        <p:spPr>
          <a:xfrm>
            <a:off x="4370665" y="1404203"/>
            <a:ext cx="3436167" cy="830997"/>
          </a:xfrm>
          <a:prstGeom prst="rect">
            <a:avLst/>
          </a:prstGeom>
        </p:spPr>
        <p:txBody>
          <a:bodyPr vert="horz" lIns="91440" tIns="45720" rIns="91440" bIns="45720" rtlCol="0" anchor="b">
            <a:normAutofit fontScale="92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de-DE" sz="3600" dirty="0">
                <a:solidFill>
                  <a:schemeClr val="accent4">
                    <a:lumMod val="75000"/>
                  </a:schemeClr>
                </a:solidFill>
                <a:latin typeface="Arial" panose="020B0604020202020204" pitchFamily="34" charset="0"/>
                <a:cs typeface="Arial" panose="020B0604020202020204" pitchFamily="34" charset="0"/>
              </a:rPr>
              <a:t>autoritätspräsent </a:t>
            </a:r>
          </a:p>
        </p:txBody>
      </p:sp>
    </p:spTree>
    <p:extLst>
      <p:ext uri="{BB962C8B-B14F-4D97-AF65-F5344CB8AC3E}">
        <p14:creationId xmlns:p14="http://schemas.microsoft.com/office/powerpoint/2010/main" val="177296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3"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0-#ppt_h/2"/>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fade">
                                      <p:cBhvr>
                                        <p:cTn id="2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B9871149-0FD0-EABB-1D30-4AAB0535CBD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8BF602-3022-A249-9F66-203C439FA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FF8AAE5-582B-8E72-B434-9E8662868E54}"/>
              </a:ext>
            </a:extLst>
          </p:cNvPr>
          <p:cNvSpPr>
            <a:spLocks noGrp="1"/>
          </p:cNvSpPr>
          <p:nvPr>
            <p:ph type="title"/>
          </p:nvPr>
        </p:nvSpPr>
        <p:spPr>
          <a:xfrm>
            <a:off x="990932" y="286604"/>
            <a:ext cx="6750987" cy="952262"/>
          </a:xfrm>
        </p:spPr>
        <p:txBody>
          <a:bodyPr>
            <a:normAutofit/>
          </a:bodyPr>
          <a:lstStyle/>
          <a:p>
            <a:pPr algn="ctr"/>
            <a:r>
              <a:rPr lang="de-DE" dirty="0">
                <a:solidFill>
                  <a:schemeClr val="accent4">
                    <a:lumMod val="75000"/>
                  </a:schemeClr>
                </a:solidFill>
                <a:latin typeface="Arial" panose="020B0604020202020204" pitchFamily="34" charset="0"/>
                <a:cs typeface="Arial" panose="020B0604020202020204" pitchFamily="34" charset="0"/>
              </a:rPr>
              <a:t>Wir sind Exzellenzen</a:t>
            </a:r>
          </a:p>
        </p:txBody>
      </p:sp>
      <p:sp>
        <p:nvSpPr>
          <p:cNvPr id="10" name="Rectangle 9">
            <a:extLst>
              <a:ext uri="{FF2B5EF4-FFF2-40B4-BE49-F238E27FC236}">
                <a16:creationId xmlns:a16="http://schemas.microsoft.com/office/drawing/2014/main" id="{31436A37-60CF-A6E8-62B5-440E9704B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12" name="Rectangle 11">
            <a:extLst>
              <a:ext uri="{FF2B5EF4-FFF2-40B4-BE49-F238E27FC236}">
                <a16:creationId xmlns:a16="http://schemas.microsoft.com/office/drawing/2014/main" id="{F78C5C7C-44FE-D91F-03AE-08F7C88CA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7" name="Textfeld 6">
            <a:extLst>
              <a:ext uri="{FF2B5EF4-FFF2-40B4-BE49-F238E27FC236}">
                <a16:creationId xmlns:a16="http://schemas.microsoft.com/office/drawing/2014/main" id="{8977EF0C-B551-E963-9E31-C6E00DE5EB41}"/>
              </a:ext>
            </a:extLst>
          </p:cNvPr>
          <p:cNvSpPr txBox="1"/>
          <p:nvPr/>
        </p:nvSpPr>
        <p:spPr>
          <a:xfrm>
            <a:off x="353940" y="2023963"/>
            <a:ext cx="7747233" cy="4031873"/>
          </a:xfrm>
          <a:prstGeom prst="rect">
            <a:avLst/>
          </a:prstGeom>
          <a:noFill/>
        </p:spPr>
        <p:txBody>
          <a:bodyPr wrap="square" rtlCol="0">
            <a:spAutoFit/>
          </a:bodyPr>
          <a:lstStyle/>
          <a:p>
            <a:r>
              <a:rPr lang="de-DE" sz="3200" dirty="0">
                <a:latin typeface="Arial" panose="020B0604020202020204" pitchFamily="34" charset="0"/>
                <a:ea typeface="Dreaming Outloud Pro" panose="03050502040302030504" pitchFamily="66" charset="0"/>
                <a:cs typeface="Arial" panose="020B0604020202020204" pitchFamily="34" charset="0"/>
              </a:rPr>
              <a:t>(aus dem </a:t>
            </a:r>
            <a:r>
              <a:rPr lang="de-DE" sz="3200" dirty="0">
                <a:latin typeface="Arial" panose="020B0604020202020204" pitchFamily="34" charset="0"/>
                <a:ea typeface="Dreaming Outloud Pro" panose="03050502040302030504" pitchFamily="66" charset="0"/>
                <a:cs typeface="Arial" panose="020B0604020202020204" pitchFamily="34" charset="0"/>
                <a:hlinkClick r:id="rId2">
                  <a:extLst>
                    <a:ext uri="{A12FA001-AC4F-418D-AE19-62706E023703}">
                      <ahyp:hlinkClr xmlns:ahyp="http://schemas.microsoft.com/office/drawing/2018/hyperlinkcolor" val="tx"/>
                    </a:ext>
                  </a:extLst>
                </a:hlinkClick>
              </a:rPr>
              <a:t>lateinischen</a:t>
            </a:r>
            <a:r>
              <a:rPr lang="de-DE" sz="3200" dirty="0">
                <a:latin typeface="Arial" panose="020B0604020202020204" pitchFamily="34" charset="0"/>
                <a:ea typeface="Dreaming Outloud Pro" panose="03050502040302030504" pitchFamily="66" charset="0"/>
                <a:cs typeface="Arial" panose="020B0604020202020204" pitchFamily="34" charset="0"/>
              </a:rPr>
              <a:t> </a:t>
            </a:r>
            <a:r>
              <a:rPr lang="de-DE" sz="3200" i="1" dirty="0" err="1">
                <a:latin typeface="Arial" panose="020B0604020202020204" pitchFamily="34" charset="0"/>
                <a:ea typeface="Dreaming Outloud Pro" panose="03050502040302030504" pitchFamily="66" charset="0"/>
                <a:cs typeface="Arial" panose="020B0604020202020204" pitchFamily="34" charset="0"/>
              </a:rPr>
              <a:t>excellere</a:t>
            </a:r>
            <a:r>
              <a:rPr lang="de-DE" sz="3200" dirty="0">
                <a:latin typeface="Arial" panose="020B0604020202020204" pitchFamily="34" charset="0"/>
                <a:ea typeface="Dreaming Outloud Pro" panose="03050502040302030504" pitchFamily="66" charset="0"/>
                <a:cs typeface="Arial" panose="020B0604020202020204" pitchFamily="34" charset="0"/>
              </a:rPr>
              <a:t> „sich erheben, hervorragen“ bzw. </a:t>
            </a:r>
            <a:r>
              <a:rPr lang="de-DE" sz="3200" i="1" dirty="0" err="1">
                <a:latin typeface="Arial" panose="020B0604020202020204" pitchFamily="34" charset="0"/>
                <a:ea typeface="Dreaming Outloud Pro" panose="03050502040302030504" pitchFamily="66" charset="0"/>
                <a:cs typeface="Arial" panose="020B0604020202020204" pitchFamily="34" charset="0"/>
              </a:rPr>
              <a:t>excellentia</a:t>
            </a:r>
            <a:r>
              <a:rPr lang="de-DE" sz="3200" dirty="0">
                <a:latin typeface="Arial" panose="020B0604020202020204" pitchFamily="34" charset="0"/>
                <a:ea typeface="Dreaming Outloud Pro" panose="03050502040302030504" pitchFamily="66" charset="0"/>
                <a:cs typeface="Arial" panose="020B0604020202020204" pitchFamily="34" charset="0"/>
              </a:rPr>
              <a:t> „Vortrefflichkeit“, </a:t>
            </a:r>
            <a:r>
              <a:rPr lang="de-DE" sz="3200" dirty="0">
                <a:latin typeface="Arial" panose="020B0604020202020204" pitchFamily="34" charset="0"/>
                <a:ea typeface="Dreaming Outloud Pro" panose="03050502040302030504" pitchFamily="66" charset="0"/>
                <a:cs typeface="Arial" panose="020B0604020202020204" pitchFamily="34" charset="0"/>
                <a:hlinkClick r:id="rId3">
                  <a:extLst>
                    <a:ext uri="{A12FA001-AC4F-418D-AE19-62706E023703}">
                      <ahyp:hlinkClr xmlns:ahyp="http://schemas.microsoft.com/office/drawing/2018/hyperlinkcolor" val="tx"/>
                    </a:ext>
                  </a:extLst>
                </a:hlinkClick>
              </a:rPr>
              <a:t>metonymisch</a:t>
            </a:r>
            <a:r>
              <a:rPr lang="de-DE" sz="3200" dirty="0">
                <a:latin typeface="Arial" panose="020B0604020202020204" pitchFamily="34" charset="0"/>
                <a:ea typeface="Dreaming Outloud Pro" panose="03050502040302030504" pitchFamily="66" charset="0"/>
                <a:cs typeface="Arial" panose="020B0604020202020204" pitchFamily="34" charset="0"/>
              </a:rPr>
              <a:t> „höhere Stellung“) ist das Ehrenprädikat in der </a:t>
            </a:r>
            <a:r>
              <a:rPr lang="de-DE" sz="3200" dirty="0">
                <a:latin typeface="Arial" panose="020B0604020202020204" pitchFamily="34" charset="0"/>
                <a:ea typeface="Dreaming Outloud Pro" panose="03050502040302030504" pitchFamily="66" charset="0"/>
                <a:cs typeface="Arial" panose="020B0604020202020204" pitchFamily="34" charset="0"/>
                <a:hlinkClick r:id="rId4">
                  <a:extLst>
                    <a:ext uri="{A12FA001-AC4F-418D-AE19-62706E023703}">
                      <ahyp:hlinkClr xmlns:ahyp="http://schemas.microsoft.com/office/drawing/2018/hyperlinkcolor" val="tx"/>
                    </a:ext>
                  </a:extLst>
                </a:hlinkClick>
              </a:rPr>
              <a:t>Anrede</a:t>
            </a:r>
            <a:r>
              <a:rPr lang="de-DE" sz="3200" dirty="0">
                <a:latin typeface="Arial" panose="020B0604020202020204" pitchFamily="34" charset="0"/>
                <a:ea typeface="Dreaming Outloud Pro" panose="03050502040302030504" pitchFamily="66" charset="0"/>
                <a:cs typeface="Arial" panose="020B0604020202020204" pitchFamily="34" charset="0"/>
              </a:rPr>
              <a:t> von Persönlichkeiten in hervorragender amtlicher Stellung. </a:t>
            </a:r>
            <a:endParaRPr lang="de-DE" sz="3200" dirty="0">
              <a:latin typeface="Arial" panose="020B0604020202020204" pitchFamily="34" charset="0"/>
              <a:ea typeface="Times New Roman" panose="02020603050405020304" pitchFamily="18" charset="0"/>
              <a:cs typeface="Arial" panose="020B0604020202020204" pitchFamily="34" charset="0"/>
            </a:endParaRPr>
          </a:p>
          <a:p>
            <a:endParaRPr lang="de-DE" sz="3200" dirty="0">
              <a:latin typeface="Arial" panose="020B0604020202020204" pitchFamily="34" charset="0"/>
              <a:cs typeface="Arial" panose="020B0604020202020204" pitchFamily="34" charset="0"/>
            </a:endParaRPr>
          </a:p>
        </p:txBody>
      </p:sp>
      <p:pic>
        <p:nvPicPr>
          <p:cNvPr id="3" name="Picture 4" descr="Drawing Authority Clip Art PNG">
            <a:extLst>
              <a:ext uri="{FF2B5EF4-FFF2-40B4-BE49-F238E27FC236}">
                <a16:creationId xmlns:a16="http://schemas.microsoft.com/office/drawing/2014/main" id="{3F48CCBF-4885-E2C7-6A3E-657B75F5BC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8907465" y="855240"/>
            <a:ext cx="2568216" cy="5147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45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E3A4DBD4-0BCC-77CB-1816-CB596F6F93D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583753-796C-3153-1DAB-A68BC82354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FF0F2EB-8BC1-CE8A-48DB-1F27BB3995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12" name="Rectangle 11">
            <a:extLst>
              <a:ext uri="{FF2B5EF4-FFF2-40B4-BE49-F238E27FC236}">
                <a16:creationId xmlns:a16="http://schemas.microsoft.com/office/drawing/2014/main" id="{9B29606D-BEC7-8B6D-2299-D3F49A32AF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7" name="Textfeld 6">
            <a:extLst>
              <a:ext uri="{FF2B5EF4-FFF2-40B4-BE49-F238E27FC236}">
                <a16:creationId xmlns:a16="http://schemas.microsoft.com/office/drawing/2014/main" id="{7556CD28-C7B7-1E9F-F579-B5BBD5BDF7EA}"/>
              </a:ext>
            </a:extLst>
          </p:cNvPr>
          <p:cNvSpPr txBox="1"/>
          <p:nvPr/>
        </p:nvSpPr>
        <p:spPr>
          <a:xfrm>
            <a:off x="185561" y="608118"/>
            <a:ext cx="7747233" cy="6494085"/>
          </a:xfrm>
          <a:prstGeom prst="rect">
            <a:avLst/>
          </a:prstGeom>
          <a:noFill/>
        </p:spPr>
        <p:txBody>
          <a:bodyPr wrap="square" rtlCol="0">
            <a:spAutoFit/>
          </a:bodyPr>
          <a:lstStyle/>
          <a:p>
            <a:pPr algn="just"/>
            <a:r>
              <a:rPr lang="de-DE" sz="3200" dirty="0">
                <a:latin typeface="Arial" panose="020B0604020202020204" pitchFamily="34" charset="0"/>
                <a:ea typeface="Dreaming Outloud Pro" panose="03050502040302030504" pitchFamily="66" charset="0"/>
                <a:cs typeface="Arial" panose="020B0604020202020204" pitchFamily="34" charset="0"/>
              </a:rPr>
              <a:t>Wir sind vom Vater gereinigt, geheiligt und untadelig ihm vorgestellt Es handelt sich um ein Ehrenprädikat aufgrund der Gnade des Vaters.</a:t>
            </a:r>
          </a:p>
          <a:p>
            <a:pPr algn="just"/>
            <a:r>
              <a:rPr lang="de-DE" sz="3200" dirty="0">
                <a:latin typeface="Arial" panose="020B0604020202020204" pitchFamily="34" charset="0"/>
                <a:ea typeface="Dreaming Outloud Pro" panose="03050502040302030504" pitchFamily="66" charset="0"/>
                <a:cs typeface="Arial" panose="020B0604020202020204" pitchFamily="34" charset="0"/>
              </a:rPr>
              <a:t> Der Unterschied ist hier, dass das nicht übertragen oder allegorisch, sondern wörtlich, real zu verstehen ist. Wir sind erhaben vortrefflich und in höhere Stellung erhoben bis hin zur gemeinsamen Herrschaft mit dem Vater in Jesus Christus durch den Heiligen Geist.</a:t>
            </a:r>
            <a:endParaRPr lang="de-DE" sz="3200" dirty="0">
              <a:latin typeface="Arial" panose="020B0604020202020204" pitchFamily="34" charset="0"/>
              <a:ea typeface="Times New Roman" panose="02020603050405020304" pitchFamily="18" charset="0"/>
              <a:cs typeface="Arial" panose="020B0604020202020204" pitchFamily="34" charset="0"/>
            </a:endParaRPr>
          </a:p>
          <a:p>
            <a:endParaRPr lang="de-DE" sz="3200" dirty="0">
              <a:latin typeface="Arial" panose="020B0604020202020204" pitchFamily="34" charset="0"/>
              <a:cs typeface="Arial" panose="020B0604020202020204" pitchFamily="34" charset="0"/>
            </a:endParaRPr>
          </a:p>
        </p:txBody>
      </p:sp>
      <p:pic>
        <p:nvPicPr>
          <p:cNvPr id="3" name="Picture 4" descr="Drawing Authority Clip Art PNG">
            <a:extLst>
              <a:ext uri="{FF2B5EF4-FFF2-40B4-BE49-F238E27FC236}">
                <a16:creationId xmlns:a16="http://schemas.microsoft.com/office/drawing/2014/main" id="{B40699F5-B236-1BC5-3673-6D74E1A704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907465" y="855240"/>
            <a:ext cx="2568216" cy="5147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94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BF5D9DF6-F461-2240-B15F-07518A5D3D7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3DFB94F-F2FF-C489-7FF7-33988900B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A3C7E52-F9AE-F0D4-60A8-C9B9496C8F41}"/>
              </a:ext>
            </a:extLst>
          </p:cNvPr>
          <p:cNvSpPr>
            <a:spLocks noGrp="1"/>
          </p:cNvSpPr>
          <p:nvPr>
            <p:ph type="title"/>
          </p:nvPr>
        </p:nvSpPr>
        <p:spPr>
          <a:xfrm>
            <a:off x="990932" y="286604"/>
            <a:ext cx="6750987" cy="952262"/>
          </a:xfrm>
        </p:spPr>
        <p:txBody>
          <a:bodyPr>
            <a:normAutofit/>
          </a:bodyPr>
          <a:lstStyle/>
          <a:p>
            <a:pPr algn="ctr"/>
            <a:r>
              <a:rPr lang="de-DE" dirty="0">
                <a:solidFill>
                  <a:schemeClr val="accent4">
                    <a:lumMod val="75000"/>
                  </a:schemeClr>
                </a:solidFill>
                <a:latin typeface="Arial" panose="020B0604020202020204" pitchFamily="34" charset="0"/>
                <a:cs typeface="Arial" panose="020B0604020202020204" pitchFamily="34" charset="0"/>
              </a:rPr>
              <a:t>Wir sind Privilegierte</a:t>
            </a:r>
          </a:p>
        </p:txBody>
      </p:sp>
      <p:sp>
        <p:nvSpPr>
          <p:cNvPr id="10" name="Rectangle 9">
            <a:extLst>
              <a:ext uri="{FF2B5EF4-FFF2-40B4-BE49-F238E27FC236}">
                <a16:creationId xmlns:a16="http://schemas.microsoft.com/office/drawing/2014/main" id="{297EA63E-9259-10DA-5F64-C3F95CAB95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12" name="Rectangle 11">
            <a:extLst>
              <a:ext uri="{FF2B5EF4-FFF2-40B4-BE49-F238E27FC236}">
                <a16:creationId xmlns:a16="http://schemas.microsoft.com/office/drawing/2014/main" id="{FF3C3887-D4FA-D587-F263-E9A67ED8C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7" name="Textfeld 6">
            <a:extLst>
              <a:ext uri="{FF2B5EF4-FFF2-40B4-BE49-F238E27FC236}">
                <a16:creationId xmlns:a16="http://schemas.microsoft.com/office/drawing/2014/main" id="{D66244CE-1ACE-37C3-5482-C19D3EA4D5EB}"/>
              </a:ext>
            </a:extLst>
          </p:cNvPr>
          <p:cNvSpPr txBox="1"/>
          <p:nvPr/>
        </p:nvSpPr>
        <p:spPr>
          <a:xfrm>
            <a:off x="353940" y="2023963"/>
            <a:ext cx="7747233" cy="4524315"/>
          </a:xfrm>
          <a:prstGeom prst="rect">
            <a:avLst/>
          </a:prstGeom>
          <a:noFill/>
        </p:spPr>
        <p:txBody>
          <a:bodyPr wrap="square" rtlCol="0">
            <a:spAutoFit/>
          </a:bodyPr>
          <a:lstStyle/>
          <a:p>
            <a:r>
              <a:rPr lang="de-DE" sz="3200" dirty="0">
                <a:latin typeface="Arial" panose="020B0604020202020204" pitchFamily="34" charset="0"/>
                <a:ea typeface="Dreaming Outloud Pro" panose="03050502040302030504" pitchFamily="66" charset="0"/>
                <a:cs typeface="Arial" panose="020B0604020202020204" pitchFamily="34" charset="0"/>
              </a:rPr>
              <a:t>(Ein </a:t>
            </a:r>
            <a:r>
              <a:rPr lang="de-DE" sz="3200" b="1" dirty="0">
                <a:latin typeface="Arial" panose="020B0604020202020204" pitchFamily="34" charset="0"/>
                <a:ea typeface="Dreaming Outloud Pro" panose="03050502040302030504" pitchFamily="66" charset="0"/>
                <a:cs typeface="Arial" panose="020B0604020202020204" pitchFamily="34" charset="0"/>
              </a:rPr>
              <a:t>Privileg</a:t>
            </a:r>
            <a:r>
              <a:rPr lang="de-DE" sz="3200" dirty="0">
                <a:latin typeface="Arial" panose="020B0604020202020204" pitchFamily="34" charset="0"/>
                <a:ea typeface="Dreaming Outloud Pro" panose="03050502040302030504" pitchFamily="66" charset="0"/>
                <a:cs typeface="Arial" panose="020B0604020202020204" pitchFamily="34" charset="0"/>
              </a:rPr>
              <a:t> (</a:t>
            </a:r>
            <a:r>
              <a:rPr lang="de-DE" sz="3200" dirty="0">
                <a:latin typeface="Arial" panose="020B0604020202020204" pitchFamily="34" charset="0"/>
                <a:ea typeface="Dreaming Outloud Pro" panose="03050502040302030504" pitchFamily="66" charset="0"/>
                <a:cs typeface="Arial" panose="020B0604020202020204" pitchFamily="34" charset="0"/>
                <a:hlinkClick r:id="rId2">
                  <a:extLst>
                    <a:ext uri="{A12FA001-AC4F-418D-AE19-62706E023703}">
                      <ahyp:hlinkClr xmlns:ahyp="http://schemas.microsoft.com/office/drawing/2018/hyperlinkcolor" val="tx"/>
                    </a:ext>
                  </a:extLst>
                </a:hlinkClick>
              </a:rPr>
              <a:t>Plural</a:t>
            </a:r>
            <a:r>
              <a:rPr lang="de-DE" sz="3200" dirty="0">
                <a:latin typeface="Arial" panose="020B0604020202020204" pitchFamily="34" charset="0"/>
                <a:ea typeface="Dreaming Outloud Pro" panose="03050502040302030504" pitchFamily="66" charset="0"/>
                <a:cs typeface="Arial" panose="020B0604020202020204" pitchFamily="34" charset="0"/>
              </a:rPr>
              <a:t> </a:t>
            </a:r>
            <a:r>
              <a:rPr lang="de-DE" sz="3200" i="1" dirty="0">
                <a:latin typeface="Arial" panose="020B0604020202020204" pitchFamily="34" charset="0"/>
                <a:ea typeface="Dreaming Outloud Pro" panose="03050502040302030504" pitchFamily="66" charset="0"/>
                <a:cs typeface="Arial" panose="020B0604020202020204" pitchFamily="34" charset="0"/>
              </a:rPr>
              <a:t>Privilegien</a:t>
            </a:r>
            <a:r>
              <a:rPr lang="de-DE" sz="3200" dirty="0">
                <a:latin typeface="Arial" panose="020B0604020202020204" pitchFamily="34" charset="0"/>
                <a:ea typeface="Dreaming Outloud Pro" panose="03050502040302030504" pitchFamily="66" charset="0"/>
                <a:cs typeface="Arial" panose="020B0604020202020204" pitchFamily="34" charset="0"/>
              </a:rPr>
              <a:t>, von </a:t>
            </a:r>
            <a:r>
              <a:rPr lang="de-DE" sz="3200" dirty="0">
                <a:latin typeface="Arial" panose="020B0604020202020204" pitchFamily="34" charset="0"/>
                <a:ea typeface="Dreaming Outloud Pro" panose="03050502040302030504" pitchFamily="66" charset="0"/>
                <a:cs typeface="Arial" panose="020B0604020202020204" pitchFamily="34" charset="0"/>
                <a:hlinkClick r:id="rId3">
                  <a:extLst>
                    <a:ext uri="{A12FA001-AC4F-418D-AE19-62706E023703}">
                      <ahyp:hlinkClr xmlns:ahyp="http://schemas.microsoft.com/office/drawing/2018/hyperlinkcolor" val="tx"/>
                    </a:ext>
                  </a:extLst>
                </a:hlinkClick>
              </a:rPr>
              <a:t>lateinisch</a:t>
            </a:r>
            <a:r>
              <a:rPr lang="de-DE" sz="3200" dirty="0">
                <a:latin typeface="Arial" panose="020B0604020202020204" pitchFamily="34" charset="0"/>
                <a:ea typeface="Dreaming Outloud Pro" panose="03050502040302030504" pitchFamily="66" charset="0"/>
                <a:cs typeface="Arial" panose="020B0604020202020204" pitchFamily="34" charset="0"/>
              </a:rPr>
              <a:t> </a:t>
            </a:r>
            <a:r>
              <a:rPr lang="de-DE" sz="3200" i="1" dirty="0" err="1">
                <a:latin typeface="Arial" panose="020B0604020202020204" pitchFamily="34" charset="0"/>
                <a:ea typeface="Dreaming Outloud Pro" panose="03050502040302030504" pitchFamily="66" charset="0"/>
                <a:cs typeface="Arial" panose="020B0604020202020204" pitchFamily="34" charset="0"/>
              </a:rPr>
              <a:t>privilegium</a:t>
            </a:r>
            <a:r>
              <a:rPr lang="de-DE" sz="3200" dirty="0">
                <a:latin typeface="Arial" panose="020B0604020202020204" pitchFamily="34" charset="0"/>
                <a:ea typeface="Dreaming Outloud Pro" panose="03050502040302030504" pitchFamily="66" charset="0"/>
                <a:cs typeface="Arial" panose="020B0604020202020204" pitchFamily="34" charset="0"/>
              </a:rPr>
              <a:t> „Ausnahme-gesetz, Vorrecht“) ist ein Vorrecht, das einer einzelnen Person oder einer Personengruppe zugeteilt wird.</a:t>
            </a:r>
          </a:p>
          <a:p>
            <a:endParaRPr lang="de-DE" sz="3200" dirty="0">
              <a:latin typeface="Arial" panose="020B0604020202020204" pitchFamily="34" charset="0"/>
              <a:ea typeface="Times New Roman" panose="02020603050405020304" pitchFamily="18" charset="0"/>
              <a:cs typeface="Arial" panose="020B0604020202020204" pitchFamily="34" charset="0"/>
            </a:endParaRPr>
          </a:p>
          <a:p>
            <a:r>
              <a:rPr lang="de-DE" sz="3200" dirty="0">
                <a:latin typeface="Arial" panose="020B0604020202020204" pitchFamily="34" charset="0"/>
                <a:ea typeface="Times New Roman" panose="02020603050405020304" pitchFamily="18" charset="0"/>
                <a:cs typeface="Arial" panose="020B0604020202020204" pitchFamily="34" charset="0"/>
              </a:rPr>
              <a:t>Wir nennen es Gabe</a:t>
            </a:r>
          </a:p>
          <a:p>
            <a:endParaRPr lang="de-DE" sz="3200" dirty="0">
              <a:latin typeface="Arial" panose="020B0604020202020204" pitchFamily="34" charset="0"/>
              <a:ea typeface="Times New Roman" panose="02020603050405020304" pitchFamily="18" charset="0"/>
              <a:cs typeface="Arial" panose="020B0604020202020204" pitchFamily="34" charset="0"/>
            </a:endParaRPr>
          </a:p>
          <a:p>
            <a:endParaRPr lang="de-DE" sz="3200" dirty="0">
              <a:latin typeface="Arial" panose="020B0604020202020204" pitchFamily="34" charset="0"/>
              <a:cs typeface="Arial" panose="020B0604020202020204" pitchFamily="34" charset="0"/>
            </a:endParaRPr>
          </a:p>
        </p:txBody>
      </p:sp>
      <p:pic>
        <p:nvPicPr>
          <p:cNvPr id="3" name="Picture 4" descr="Drawing Authority Clip Art PNG">
            <a:extLst>
              <a:ext uri="{FF2B5EF4-FFF2-40B4-BE49-F238E27FC236}">
                <a16:creationId xmlns:a16="http://schemas.microsoft.com/office/drawing/2014/main" id="{6122D6CB-613B-8438-6398-843A73931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907465" y="855240"/>
            <a:ext cx="2568216" cy="5147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85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E4DAD81-3844-F300-8860-B1854D1E63D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A84585B-EE46-58E6-0781-9744FF130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BC6729D-051E-A7B9-CC80-D4951710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12" name="Rectangle 11">
            <a:extLst>
              <a:ext uri="{FF2B5EF4-FFF2-40B4-BE49-F238E27FC236}">
                <a16:creationId xmlns:a16="http://schemas.microsoft.com/office/drawing/2014/main" id="{C5101F1F-AC04-4D60-CFDB-90790FF809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7" name="Textfeld 6">
            <a:extLst>
              <a:ext uri="{FF2B5EF4-FFF2-40B4-BE49-F238E27FC236}">
                <a16:creationId xmlns:a16="http://schemas.microsoft.com/office/drawing/2014/main" id="{3076555B-8D66-48D8-F1E7-983C3D4736A4}"/>
              </a:ext>
            </a:extLst>
          </p:cNvPr>
          <p:cNvSpPr txBox="1"/>
          <p:nvPr/>
        </p:nvSpPr>
        <p:spPr>
          <a:xfrm>
            <a:off x="185561" y="696609"/>
            <a:ext cx="7747233" cy="6001643"/>
          </a:xfrm>
          <a:prstGeom prst="rect">
            <a:avLst/>
          </a:prstGeom>
          <a:noFill/>
        </p:spPr>
        <p:txBody>
          <a:bodyPr wrap="square" rtlCol="0">
            <a:spAutoFit/>
          </a:bodyPr>
          <a:lstStyle/>
          <a:p>
            <a:pPr algn="just"/>
            <a:r>
              <a:rPr lang="de-DE" sz="3200" dirty="0">
                <a:solidFill>
                  <a:srgbClr val="000000"/>
                </a:solidFill>
                <a:latin typeface="Arial" panose="020B0604020202020204" pitchFamily="34" charset="0"/>
                <a:ea typeface="Dreaming Outloud Pro" panose="03050502040302030504" pitchFamily="66" charset="0"/>
                <a:cs typeface="Arial" panose="020B0604020202020204" pitchFamily="34" charset="0"/>
              </a:rPr>
              <a:t>- Ein Privileg ist aber auch immer an einen Auftrag, eine Verpflichtung gebunden.</a:t>
            </a:r>
          </a:p>
          <a:p>
            <a:r>
              <a:rPr lang="de-DE" sz="3200" dirty="0">
                <a:solidFill>
                  <a:srgbClr val="000000"/>
                </a:solidFill>
                <a:latin typeface="Arial" panose="020B0604020202020204" pitchFamily="34" charset="0"/>
                <a:ea typeface="Dreaming Outloud Pro" panose="03050502040302030504" pitchFamily="66" charset="0"/>
                <a:cs typeface="Arial" panose="020B0604020202020204" pitchFamily="34" charset="0"/>
              </a:rPr>
              <a:t>- Es drückt aus, dass ich in einer bestimmten Sache oder einem klaren Tätigkeitsbereich der richtige / die richte am richtigen Platz bin, weil ich dafür eingesetzt wurde.</a:t>
            </a:r>
          </a:p>
          <a:p>
            <a:pPr algn="just"/>
            <a:r>
              <a:rPr lang="de-DE" sz="3200" dirty="0">
                <a:solidFill>
                  <a:srgbClr val="000000"/>
                </a:solidFill>
                <a:latin typeface="Arial" panose="020B0604020202020204" pitchFamily="34" charset="0"/>
                <a:ea typeface="Dreaming Outloud Pro" panose="03050502040302030504" pitchFamily="66" charset="0"/>
                <a:cs typeface="Arial" panose="020B0604020202020204" pitchFamily="34" charset="0"/>
              </a:rPr>
              <a:t>- Zu einem Privileg gehört immer das Werkzeug, das dazu benötigt wird. Dazu sind jedem von uns die passenden Fähigkeiten von Gott verliehen worden.</a:t>
            </a:r>
            <a:endParaRPr lang="de-DE" sz="3200" dirty="0">
              <a:latin typeface="Arial" panose="020B0604020202020204" pitchFamily="34" charset="0"/>
              <a:cs typeface="Arial" panose="020B0604020202020204" pitchFamily="34" charset="0"/>
            </a:endParaRPr>
          </a:p>
        </p:txBody>
      </p:sp>
      <p:pic>
        <p:nvPicPr>
          <p:cNvPr id="3" name="Picture 4" descr="Drawing Authority Clip Art PNG">
            <a:extLst>
              <a:ext uri="{FF2B5EF4-FFF2-40B4-BE49-F238E27FC236}">
                <a16:creationId xmlns:a16="http://schemas.microsoft.com/office/drawing/2014/main" id="{4075289F-3A6E-D81E-84C1-4601695078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907465" y="855240"/>
            <a:ext cx="2568216" cy="5147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61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FB8E99D0-4B34-160C-1362-DDA79433036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DA3D61E-901E-A355-BA17-B704AFF3F2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53A38A0-1614-CB02-6381-39E662C58357}"/>
              </a:ext>
            </a:extLst>
          </p:cNvPr>
          <p:cNvSpPr>
            <a:spLocks noGrp="1"/>
          </p:cNvSpPr>
          <p:nvPr>
            <p:ph type="title"/>
          </p:nvPr>
        </p:nvSpPr>
        <p:spPr>
          <a:xfrm>
            <a:off x="990932" y="286604"/>
            <a:ext cx="6750987" cy="952262"/>
          </a:xfrm>
        </p:spPr>
        <p:txBody>
          <a:bodyPr>
            <a:normAutofit/>
          </a:bodyPr>
          <a:lstStyle/>
          <a:p>
            <a:pPr algn="ctr"/>
            <a:r>
              <a:rPr lang="de-DE" dirty="0">
                <a:solidFill>
                  <a:schemeClr val="accent4">
                    <a:lumMod val="75000"/>
                  </a:schemeClr>
                </a:solidFill>
                <a:latin typeface="Arial" panose="020B0604020202020204" pitchFamily="34" charset="0"/>
                <a:cs typeface="Arial" panose="020B0604020202020204" pitchFamily="34" charset="0"/>
              </a:rPr>
              <a:t>Wir sind Mandatsträger</a:t>
            </a:r>
          </a:p>
        </p:txBody>
      </p:sp>
      <p:sp>
        <p:nvSpPr>
          <p:cNvPr id="10" name="Rectangle 9">
            <a:extLst>
              <a:ext uri="{FF2B5EF4-FFF2-40B4-BE49-F238E27FC236}">
                <a16:creationId xmlns:a16="http://schemas.microsoft.com/office/drawing/2014/main" id="{C3E0227B-6383-04FB-F3A2-197C098C6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12" name="Rectangle 11">
            <a:extLst>
              <a:ext uri="{FF2B5EF4-FFF2-40B4-BE49-F238E27FC236}">
                <a16:creationId xmlns:a16="http://schemas.microsoft.com/office/drawing/2014/main" id="{C5C2939D-3166-15EC-FE3B-0F2388AE1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7" name="Textfeld 6">
            <a:extLst>
              <a:ext uri="{FF2B5EF4-FFF2-40B4-BE49-F238E27FC236}">
                <a16:creationId xmlns:a16="http://schemas.microsoft.com/office/drawing/2014/main" id="{1669218E-882B-E3C5-AAC9-340500D8E7FC}"/>
              </a:ext>
            </a:extLst>
          </p:cNvPr>
          <p:cNvSpPr txBox="1"/>
          <p:nvPr/>
        </p:nvSpPr>
        <p:spPr>
          <a:xfrm>
            <a:off x="423146" y="1525470"/>
            <a:ext cx="7514225" cy="6001643"/>
          </a:xfrm>
          <a:prstGeom prst="rect">
            <a:avLst/>
          </a:prstGeom>
          <a:noFill/>
        </p:spPr>
        <p:txBody>
          <a:bodyPr wrap="square" rtlCol="0">
            <a:spAutoFit/>
          </a:bodyPr>
          <a:lstStyle/>
          <a:p>
            <a:r>
              <a:rPr lang="de-DE" sz="3200" dirty="0">
                <a:latin typeface="Arial" panose="020B0604020202020204" pitchFamily="34" charset="0"/>
                <a:ea typeface="Dreaming Outloud Pro" panose="03050502040302030504" pitchFamily="66" charset="0"/>
                <a:cs typeface="Arial" panose="020B0604020202020204" pitchFamily="34" charset="0"/>
              </a:rPr>
              <a:t>In  einem Mandat  (von lateinisch </a:t>
            </a:r>
            <a:r>
              <a:rPr lang="de-DE" sz="3200" dirty="0" err="1">
                <a:latin typeface="Arial" panose="020B0604020202020204" pitchFamily="34" charset="0"/>
                <a:ea typeface="Dreaming Outloud Pro" panose="03050502040302030504" pitchFamily="66" charset="0"/>
                <a:cs typeface="Arial" panose="020B0604020202020204" pitchFamily="34" charset="0"/>
              </a:rPr>
              <a:t>mandare</a:t>
            </a:r>
            <a:r>
              <a:rPr lang="de-DE" sz="3200" dirty="0">
                <a:latin typeface="Arial" panose="020B0604020202020204" pitchFamily="34" charset="0"/>
                <a:ea typeface="Dreaming Outloud Pro" panose="03050502040302030504" pitchFamily="66" charset="0"/>
                <a:cs typeface="Arial" panose="020B0604020202020204" pitchFamily="34" charset="0"/>
              </a:rPr>
              <a:t>  „aus der Hand geben, beauftragen befehlen“) als Form mittelalterlicher und frühneuzeitlicher Urkunden erteilt der Aussteller Aufträge oder Befehle. Nach der Erledigung des Auftrags war das Mandat automatisch erloschen; das betreffende Schriftstück wurde üblicherweise vernichtet. </a:t>
            </a:r>
            <a:endParaRPr lang="de-DE" sz="3200" dirty="0">
              <a:latin typeface="Arial" panose="020B0604020202020204" pitchFamily="34" charset="0"/>
              <a:ea typeface="Times New Roman" panose="02020603050405020304" pitchFamily="18" charset="0"/>
              <a:cs typeface="Arial" panose="020B0604020202020204" pitchFamily="34" charset="0"/>
            </a:endParaRPr>
          </a:p>
          <a:p>
            <a:endParaRPr lang="de-DE" sz="3200" dirty="0">
              <a:latin typeface="Arial" panose="020B0604020202020204" pitchFamily="34" charset="0"/>
              <a:ea typeface="Times New Roman" panose="02020603050405020304" pitchFamily="18" charset="0"/>
              <a:cs typeface="Arial" panose="020B0604020202020204" pitchFamily="34" charset="0"/>
            </a:endParaRPr>
          </a:p>
          <a:p>
            <a:endParaRPr lang="de-DE" sz="3200" dirty="0">
              <a:latin typeface="Arial" panose="020B0604020202020204" pitchFamily="34" charset="0"/>
              <a:cs typeface="Arial" panose="020B0604020202020204" pitchFamily="34" charset="0"/>
            </a:endParaRPr>
          </a:p>
        </p:txBody>
      </p:sp>
      <p:pic>
        <p:nvPicPr>
          <p:cNvPr id="3" name="Picture 4" descr="Drawing Authority Clip Art PNG">
            <a:extLst>
              <a:ext uri="{FF2B5EF4-FFF2-40B4-BE49-F238E27FC236}">
                <a16:creationId xmlns:a16="http://schemas.microsoft.com/office/drawing/2014/main" id="{7B245B87-5AAC-2F00-6E62-6C7F12BB71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907465" y="855240"/>
            <a:ext cx="2568216" cy="5147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06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0994B53-9B2D-EAC8-E4FF-8A036971E78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D676A7-F9BC-B7A7-554D-D79E3ED6E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EE2C8CE-3B17-8E64-9F4E-ECC82EA817B9}"/>
              </a:ext>
            </a:extLst>
          </p:cNvPr>
          <p:cNvSpPr>
            <a:spLocks noGrp="1"/>
          </p:cNvSpPr>
          <p:nvPr>
            <p:ph type="title"/>
          </p:nvPr>
        </p:nvSpPr>
        <p:spPr>
          <a:xfrm>
            <a:off x="990932" y="286604"/>
            <a:ext cx="6750987" cy="952262"/>
          </a:xfrm>
        </p:spPr>
        <p:txBody>
          <a:bodyPr>
            <a:normAutofit/>
          </a:bodyPr>
          <a:lstStyle/>
          <a:p>
            <a:pPr algn="ctr"/>
            <a:r>
              <a:rPr lang="de-DE" dirty="0">
                <a:solidFill>
                  <a:schemeClr val="accent4">
                    <a:lumMod val="75000"/>
                  </a:schemeClr>
                </a:solidFill>
                <a:latin typeface="Arial" panose="020B0604020202020204" pitchFamily="34" charset="0"/>
                <a:cs typeface="Arial" panose="020B0604020202020204" pitchFamily="34" charset="0"/>
              </a:rPr>
              <a:t>Wir sind Mandatsträger</a:t>
            </a:r>
          </a:p>
        </p:txBody>
      </p:sp>
      <p:sp>
        <p:nvSpPr>
          <p:cNvPr id="10" name="Rectangle 9">
            <a:extLst>
              <a:ext uri="{FF2B5EF4-FFF2-40B4-BE49-F238E27FC236}">
                <a16:creationId xmlns:a16="http://schemas.microsoft.com/office/drawing/2014/main" id="{3C45911A-8962-EEEC-0B50-C5E8DE058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12" name="Rectangle 11">
            <a:extLst>
              <a:ext uri="{FF2B5EF4-FFF2-40B4-BE49-F238E27FC236}">
                <a16:creationId xmlns:a16="http://schemas.microsoft.com/office/drawing/2014/main" id="{C1ADDD46-AAAF-6EBB-F141-04B395B4E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7" name="Textfeld 6">
            <a:extLst>
              <a:ext uri="{FF2B5EF4-FFF2-40B4-BE49-F238E27FC236}">
                <a16:creationId xmlns:a16="http://schemas.microsoft.com/office/drawing/2014/main" id="{483D2BEA-DABD-F0FB-B2EE-ACC475EA1B5C}"/>
              </a:ext>
            </a:extLst>
          </p:cNvPr>
          <p:cNvSpPr txBox="1"/>
          <p:nvPr/>
        </p:nvSpPr>
        <p:spPr>
          <a:xfrm>
            <a:off x="368648" y="1238866"/>
            <a:ext cx="7373271" cy="6494085"/>
          </a:xfrm>
          <a:prstGeom prst="rect">
            <a:avLst/>
          </a:prstGeom>
          <a:noFill/>
        </p:spPr>
        <p:txBody>
          <a:bodyPr wrap="square" rtlCol="0">
            <a:spAutoFit/>
          </a:bodyPr>
          <a:lstStyle/>
          <a:p>
            <a:r>
              <a:rPr lang="de-DE" sz="3200" dirty="0">
                <a:latin typeface="Arial" panose="020B0604020202020204" pitchFamily="34" charset="0"/>
                <a:ea typeface="Dreaming Outloud Pro" panose="03050502040302030504" pitchFamily="66" charset="0"/>
                <a:cs typeface="Arial" panose="020B0604020202020204" pitchFamily="34" charset="0"/>
              </a:rPr>
              <a:t>Drei Dinge sollten wir hier unterscheiden</a:t>
            </a:r>
          </a:p>
          <a:p>
            <a:endParaRPr lang="de-DE" sz="3200" dirty="0">
              <a:latin typeface="Arial" panose="020B0604020202020204" pitchFamily="34" charset="0"/>
              <a:ea typeface="Times New Roman" panose="02020603050405020304" pitchFamily="18" charset="0"/>
              <a:cs typeface="Arial" panose="020B0604020202020204" pitchFamily="34" charset="0"/>
            </a:endParaRPr>
          </a:p>
          <a:p>
            <a:pPr marL="514350" indent="-514350">
              <a:buAutoNum type="arabicPeriod"/>
            </a:pPr>
            <a:r>
              <a:rPr lang="de-DE" sz="3200" dirty="0">
                <a:latin typeface="Arial" panose="020B0604020202020204" pitchFamily="34" charset="0"/>
                <a:ea typeface="Dreaming Outloud Pro" panose="03050502040302030504" pitchFamily="66" charset="0"/>
                <a:cs typeface="Arial" panose="020B0604020202020204" pitchFamily="34" charset="0"/>
              </a:rPr>
              <a:t>Das zeitlich unbegrenzte Grund- Privileg-Mandat</a:t>
            </a:r>
          </a:p>
          <a:p>
            <a:pPr marL="514350" indent="-514350">
              <a:buAutoNum type="arabicPeriod"/>
            </a:pPr>
            <a:endParaRPr lang="de-DE" sz="3200" dirty="0">
              <a:latin typeface="Arial" panose="020B0604020202020204" pitchFamily="34" charset="0"/>
              <a:ea typeface="Dreaming Outloud Pro" panose="03050502040302030504" pitchFamily="66" charset="0"/>
              <a:cs typeface="Arial" panose="020B0604020202020204" pitchFamily="34" charset="0"/>
            </a:endParaRPr>
          </a:p>
          <a:p>
            <a:pPr marL="514350" indent="-514350">
              <a:buAutoNum type="arabicPeriod"/>
            </a:pPr>
            <a:r>
              <a:rPr lang="de-DE" sz="3200" dirty="0">
                <a:latin typeface="Arial" panose="020B0604020202020204" pitchFamily="34" charset="0"/>
                <a:ea typeface="Dreaming Outloud Pro" panose="03050502040302030504" pitchFamily="66" charset="0"/>
                <a:cs typeface="Arial" panose="020B0604020202020204" pitchFamily="34" charset="0"/>
              </a:rPr>
              <a:t>Das zeitlich „unbegrenzte“ personifizierte Privileg-Mandat</a:t>
            </a:r>
          </a:p>
          <a:p>
            <a:pPr marL="514350" indent="-514350">
              <a:buFontTx/>
              <a:buAutoNum type="arabicPeriod"/>
            </a:pPr>
            <a:endParaRPr lang="de-DE" sz="3200" dirty="0">
              <a:latin typeface="Arial" panose="020B0604020202020204" pitchFamily="34" charset="0"/>
              <a:ea typeface="Dreaming Outloud Pro" panose="03050502040302030504" pitchFamily="66" charset="0"/>
              <a:cs typeface="Arial" panose="020B0604020202020204" pitchFamily="34" charset="0"/>
            </a:endParaRPr>
          </a:p>
          <a:p>
            <a:pPr marL="514350" indent="-514350">
              <a:buFontTx/>
              <a:buAutoNum type="arabicPeriod"/>
            </a:pPr>
            <a:r>
              <a:rPr lang="de-DE" sz="3200" dirty="0">
                <a:latin typeface="Arial" panose="020B0604020202020204" pitchFamily="34" charset="0"/>
                <a:ea typeface="Dreaming Outloud Pro" panose="03050502040302030504" pitchFamily="66" charset="0"/>
                <a:cs typeface="Arial" panose="020B0604020202020204" pitchFamily="34" charset="0"/>
              </a:rPr>
              <a:t>Das Einzel-Mandat  </a:t>
            </a:r>
            <a:endParaRPr lang="de-DE" sz="3200" dirty="0">
              <a:latin typeface="Arial" panose="020B0604020202020204" pitchFamily="34" charset="0"/>
              <a:ea typeface="Times New Roman" panose="02020603050405020304" pitchFamily="18" charset="0"/>
              <a:cs typeface="Arial" panose="020B0604020202020204" pitchFamily="34" charset="0"/>
            </a:endParaRPr>
          </a:p>
          <a:p>
            <a:r>
              <a:rPr lang="de-DE" sz="3200" dirty="0">
                <a:latin typeface="Dreaming Outloud Pro" panose="03050502040302030504" pitchFamily="66" charset="0"/>
                <a:ea typeface="Dreaming Outloud Pro" panose="03050502040302030504" pitchFamily="66" charset="0"/>
              </a:rPr>
              <a:t> </a:t>
            </a:r>
            <a:endParaRPr lang="de-DE" sz="1600" dirty="0">
              <a:latin typeface="Times New Roman" panose="02020603050405020304" pitchFamily="18" charset="0"/>
              <a:ea typeface="Times New Roman" panose="02020603050405020304" pitchFamily="18" charset="0"/>
            </a:endParaRPr>
          </a:p>
          <a:p>
            <a:endParaRPr lang="de-DE" sz="3200" dirty="0">
              <a:latin typeface="Arial" panose="020B0604020202020204" pitchFamily="34" charset="0"/>
              <a:ea typeface="Times New Roman" panose="02020603050405020304" pitchFamily="18" charset="0"/>
              <a:cs typeface="Arial" panose="020B0604020202020204" pitchFamily="34" charset="0"/>
            </a:endParaRPr>
          </a:p>
          <a:p>
            <a:endParaRPr lang="de-DE" sz="3200" dirty="0">
              <a:latin typeface="Arial" panose="020B0604020202020204" pitchFamily="34" charset="0"/>
              <a:cs typeface="Arial" panose="020B0604020202020204" pitchFamily="34" charset="0"/>
            </a:endParaRPr>
          </a:p>
        </p:txBody>
      </p:sp>
      <p:pic>
        <p:nvPicPr>
          <p:cNvPr id="3" name="Picture 4" descr="Drawing Authority Clip Art PNG">
            <a:extLst>
              <a:ext uri="{FF2B5EF4-FFF2-40B4-BE49-F238E27FC236}">
                <a16:creationId xmlns:a16="http://schemas.microsoft.com/office/drawing/2014/main" id="{96CB4AF0-BF3C-FEEB-DE45-7D977B62A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907465" y="855240"/>
            <a:ext cx="2568216" cy="5147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06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21830807-A5E7-DB6B-D08A-8B7DC93760B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D005674-69D8-416F-76BC-17252F3F2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C56AAA4-4A43-D510-1376-7FABF468EA0F}"/>
              </a:ext>
            </a:extLst>
          </p:cNvPr>
          <p:cNvSpPr>
            <a:spLocks noGrp="1"/>
          </p:cNvSpPr>
          <p:nvPr>
            <p:ph type="title"/>
          </p:nvPr>
        </p:nvSpPr>
        <p:spPr>
          <a:xfrm>
            <a:off x="990932" y="286604"/>
            <a:ext cx="6750987" cy="952262"/>
          </a:xfrm>
        </p:spPr>
        <p:txBody>
          <a:bodyPr>
            <a:normAutofit/>
          </a:bodyPr>
          <a:lstStyle/>
          <a:p>
            <a:pPr algn="ctr"/>
            <a:r>
              <a:rPr lang="de-DE" dirty="0">
                <a:solidFill>
                  <a:schemeClr val="accent4">
                    <a:lumMod val="75000"/>
                  </a:schemeClr>
                </a:solidFill>
                <a:latin typeface="Arial" panose="020B0604020202020204" pitchFamily="34" charset="0"/>
                <a:cs typeface="Arial" panose="020B0604020202020204" pitchFamily="34" charset="0"/>
              </a:rPr>
              <a:t>Wir sind Mandatsträger</a:t>
            </a:r>
          </a:p>
        </p:txBody>
      </p:sp>
      <p:sp>
        <p:nvSpPr>
          <p:cNvPr id="10" name="Rectangle 9">
            <a:extLst>
              <a:ext uri="{FF2B5EF4-FFF2-40B4-BE49-F238E27FC236}">
                <a16:creationId xmlns:a16="http://schemas.microsoft.com/office/drawing/2014/main" id="{861100CC-112E-0CC3-FCEA-6A6D390A69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12" name="Rectangle 11">
            <a:extLst>
              <a:ext uri="{FF2B5EF4-FFF2-40B4-BE49-F238E27FC236}">
                <a16:creationId xmlns:a16="http://schemas.microsoft.com/office/drawing/2014/main" id="{E8FDCF03-0EAC-899B-CAA2-61932F53F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7" name="Textfeld 6">
            <a:extLst>
              <a:ext uri="{FF2B5EF4-FFF2-40B4-BE49-F238E27FC236}">
                <a16:creationId xmlns:a16="http://schemas.microsoft.com/office/drawing/2014/main" id="{50B91266-DEF0-42D8-445B-C63B3D3A238A}"/>
              </a:ext>
            </a:extLst>
          </p:cNvPr>
          <p:cNvSpPr txBox="1"/>
          <p:nvPr/>
        </p:nvSpPr>
        <p:spPr>
          <a:xfrm>
            <a:off x="392375" y="1786275"/>
            <a:ext cx="7333606" cy="6001643"/>
          </a:xfrm>
          <a:prstGeom prst="rect">
            <a:avLst/>
          </a:prstGeom>
          <a:noFill/>
        </p:spPr>
        <p:txBody>
          <a:bodyPr wrap="square" rtlCol="0">
            <a:spAutoFit/>
          </a:bodyPr>
          <a:lstStyle/>
          <a:p>
            <a:r>
              <a:rPr lang="de-DE" sz="3200" dirty="0">
                <a:latin typeface="Arial" panose="020B0604020202020204" pitchFamily="34" charset="0"/>
                <a:ea typeface="Dreaming Outloud Pro" panose="03050502040302030504" pitchFamily="66" charset="0"/>
                <a:cs typeface="Arial" panose="020B0604020202020204" pitchFamily="34" charset="0"/>
              </a:rPr>
              <a:t>1. Das zeitlich unbegrenzte Grund- Privileg-Mandat</a:t>
            </a:r>
            <a:endParaRPr lang="de-DE" sz="3200" dirty="0">
              <a:latin typeface="Arial" panose="020B0604020202020204" pitchFamily="34" charset="0"/>
              <a:ea typeface="Times New Roman" panose="02020603050405020304" pitchFamily="18" charset="0"/>
              <a:cs typeface="Arial" panose="020B0604020202020204" pitchFamily="34" charset="0"/>
            </a:endParaRPr>
          </a:p>
          <a:p>
            <a:endParaRPr lang="de-DE" sz="3200" dirty="0">
              <a:latin typeface="Arial" panose="020B0604020202020204" pitchFamily="34" charset="0"/>
              <a:ea typeface="Dreaming Outloud Pro" panose="03050502040302030504" pitchFamily="66" charset="0"/>
              <a:cs typeface="Arial" panose="020B0604020202020204" pitchFamily="34" charset="0"/>
            </a:endParaRPr>
          </a:p>
          <a:p>
            <a:r>
              <a:rPr lang="de-DE" sz="3200" dirty="0">
                <a:latin typeface="Arial" panose="020B0604020202020204" pitchFamily="34" charset="0"/>
                <a:ea typeface="Dreaming Outloud Pro" panose="03050502040302030504" pitchFamily="66" charset="0"/>
                <a:cs typeface="Arial" panose="020B0604020202020204" pitchFamily="34" charset="0"/>
              </a:rPr>
              <a:t>Das </a:t>
            </a:r>
            <a:r>
              <a:rPr lang="de-DE" sz="3200" u="sng" dirty="0">
                <a:latin typeface="Arial" panose="020B0604020202020204" pitchFamily="34" charset="0"/>
                <a:ea typeface="Dreaming Outloud Pro" panose="03050502040302030504" pitchFamily="66" charset="0"/>
                <a:cs typeface="Arial" panose="020B0604020202020204" pitchFamily="34" charset="0"/>
              </a:rPr>
              <a:t>Privileg-Mandat</a:t>
            </a:r>
            <a:r>
              <a:rPr lang="de-DE" sz="3200" dirty="0">
                <a:latin typeface="Arial" panose="020B0604020202020204" pitchFamily="34" charset="0"/>
                <a:ea typeface="Dreaming Outloud Pro" panose="03050502040302030504" pitchFamily="66" charset="0"/>
                <a:cs typeface="Arial" panose="020B0604020202020204" pitchFamily="34" charset="0"/>
              </a:rPr>
              <a:t> ist ein allgemeiner Arbeitsauftrag für das Volk Gottes</a:t>
            </a:r>
            <a:endParaRPr lang="de-DE" sz="3200" dirty="0">
              <a:latin typeface="Arial" panose="020B0604020202020204" pitchFamily="34" charset="0"/>
              <a:ea typeface="Times New Roman" panose="02020603050405020304" pitchFamily="18" charset="0"/>
              <a:cs typeface="Arial" panose="020B0604020202020204" pitchFamily="34" charset="0"/>
            </a:endParaRPr>
          </a:p>
          <a:p>
            <a:r>
              <a:rPr lang="de-DE" sz="3200" dirty="0">
                <a:latin typeface="Arial" panose="020B0604020202020204" pitchFamily="34" charset="0"/>
                <a:ea typeface="Dreaming Outloud Pro" panose="03050502040302030504" pitchFamily="66" charset="0"/>
                <a:cs typeface="Arial" panose="020B0604020202020204" pitchFamily="34" charset="0"/>
              </a:rPr>
              <a:t>Für Befreiungsdienst finden wir es in drei für uns zentralen Bibelstellen: Johannes 14, 12-14 / Matthäus 18, 18-20 / Lukas 10,19</a:t>
            </a:r>
            <a:endParaRPr lang="de-DE" sz="3200" dirty="0">
              <a:latin typeface="Arial" panose="020B0604020202020204" pitchFamily="34" charset="0"/>
              <a:ea typeface="Times New Roman" panose="02020603050405020304" pitchFamily="18" charset="0"/>
              <a:cs typeface="Arial" panose="020B0604020202020204" pitchFamily="34" charset="0"/>
            </a:endParaRPr>
          </a:p>
          <a:p>
            <a:r>
              <a:rPr lang="de-DE" sz="3200" dirty="0">
                <a:latin typeface="Dreaming Outloud Pro" panose="03050502040302030504" pitchFamily="66" charset="0"/>
                <a:ea typeface="Dreaming Outloud Pro" panose="03050502040302030504" pitchFamily="66" charset="0"/>
              </a:rPr>
              <a:t> </a:t>
            </a:r>
            <a:endParaRPr lang="de-DE" sz="1600" dirty="0">
              <a:latin typeface="Times New Roman" panose="02020603050405020304" pitchFamily="18" charset="0"/>
              <a:ea typeface="Times New Roman" panose="02020603050405020304" pitchFamily="18" charset="0"/>
            </a:endParaRPr>
          </a:p>
          <a:p>
            <a:endParaRPr lang="de-DE" sz="3200" dirty="0">
              <a:latin typeface="Arial" panose="020B0604020202020204" pitchFamily="34" charset="0"/>
              <a:ea typeface="Times New Roman" panose="02020603050405020304" pitchFamily="18" charset="0"/>
              <a:cs typeface="Arial" panose="020B0604020202020204" pitchFamily="34" charset="0"/>
            </a:endParaRPr>
          </a:p>
          <a:p>
            <a:endParaRPr lang="de-DE" sz="3200" dirty="0">
              <a:latin typeface="Arial" panose="020B0604020202020204" pitchFamily="34" charset="0"/>
              <a:cs typeface="Arial" panose="020B0604020202020204" pitchFamily="34" charset="0"/>
            </a:endParaRPr>
          </a:p>
        </p:txBody>
      </p:sp>
      <p:pic>
        <p:nvPicPr>
          <p:cNvPr id="3" name="Picture 4" descr="Drawing Authority Clip Art PNG">
            <a:extLst>
              <a:ext uri="{FF2B5EF4-FFF2-40B4-BE49-F238E27FC236}">
                <a16:creationId xmlns:a16="http://schemas.microsoft.com/office/drawing/2014/main" id="{BD97A13F-DE92-4391-707A-EF203237B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907465" y="855240"/>
            <a:ext cx="2568216" cy="5147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13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E419E7-749D-17FA-19A3-A7060C8F84A8}"/>
              </a:ext>
            </a:extLst>
          </p:cNvPr>
          <p:cNvSpPr>
            <a:spLocks noGrp="1"/>
          </p:cNvSpPr>
          <p:nvPr>
            <p:ph type="title"/>
          </p:nvPr>
        </p:nvSpPr>
        <p:spPr>
          <a:xfrm>
            <a:off x="1097280" y="286604"/>
            <a:ext cx="10058400" cy="1015664"/>
          </a:xfrm>
        </p:spPr>
        <p:txBody>
          <a:bodyPr>
            <a:normAutofit/>
          </a:bodyPr>
          <a:lstStyle/>
          <a:p>
            <a:pPr algn="ctr"/>
            <a:r>
              <a:rPr lang="de-DE" sz="6000" b="1" u="sng" dirty="0"/>
              <a:t>Autorität - Erklärung</a:t>
            </a:r>
          </a:p>
        </p:txBody>
      </p:sp>
      <p:sp>
        <p:nvSpPr>
          <p:cNvPr id="3" name="Inhaltsplatzhalter 2">
            <a:extLst>
              <a:ext uri="{FF2B5EF4-FFF2-40B4-BE49-F238E27FC236}">
                <a16:creationId xmlns:a16="http://schemas.microsoft.com/office/drawing/2014/main" id="{60D22659-224C-63CD-790E-D700284242FE}"/>
              </a:ext>
            </a:extLst>
          </p:cNvPr>
          <p:cNvSpPr>
            <a:spLocks noGrp="1"/>
          </p:cNvSpPr>
          <p:nvPr>
            <p:ph idx="1"/>
          </p:nvPr>
        </p:nvSpPr>
        <p:spPr>
          <a:xfrm>
            <a:off x="355600" y="1955800"/>
            <a:ext cx="3619500" cy="3913294"/>
          </a:xfrm>
        </p:spPr>
        <p:txBody>
          <a:bodyPr>
            <a:noAutofit/>
          </a:bodyPr>
          <a:lstStyle/>
          <a:p>
            <a:r>
              <a:rPr lang="de-DE" sz="2600" b="1"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rPr>
              <a:t>Autorität</a:t>
            </a:r>
            <a:r>
              <a:rPr lang="de-DE" sz="2600"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rPr>
              <a:t> (lateinisch     </a:t>
            </a:r>
            <a:r>
              <a:rPr lang="de-DE" sz="2600" i="1" dirty="0" err="1">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rPr>
              <a:t>auctoritas</a:t>
            </a:r>
            <a:r>
              <a:rPr lang="de-DE" sz="2600"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rPr>
              <a:t>) ist im weitesten Sinne das Ansehen, das einer </a:t>
            </a:r>
            <a:r>
              <a:rPr lang="de-DE" sz="2600"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hlinkClick r:id="rId2">
                  <a:extLst>
                    <a:ext uri="{A12FA001-AC4F-418D-AE19-62706E023703}">
                      <ahyp:hlinkClr xmlns:ahyp="http://schemas.microsoft.com/office/drawing/2018/hyperlinkcolor" val="tx"/>
                    </a:ext>
                  </a:extLst>
                </a:hlinkClick>
              </a:rPr>
              <a:t>Institution</a:t>
            </a:r>
            <a:r>
              <a:rPr lang="de-DE" sz="2600"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rPr>
              <a:t> oder Person zugeschrieben wird und bewirken kann, dass sich andere Menschen in ihrem </a:t>
            </a:r>
            <a:r>
              <a:rPr lang="de-DE" sz="2600"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hlinkClick r:id="rId3">
                  <a:extLst>
                    <a:ext uri="{A12FA001-AC4F-418D-AE19-62706E023703}">
                      <ahyp:hlinkClr xmlns:ahyp="http://schemas.microsoft.com/office/drawing/2018/hyperlinkcolor" val="tx"/>
                    </a:ext>
                  </a:extLst>
                </a:hlinkClick>
              </a:rPr>
              <a:t>Denken</a:t>
            </a:r>
            <a:r>
              <a:rPr lang="de-DE" sz="2600"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rPr>
              <a:t> und </a:t>
            </a:r>
            <a:r>
              <a:rPr lang="de-DE" sz="2600"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hlinkClick r:id="rId4">
                  <a:extLst>
                    <a:ext uri="{A12FA001-AC4F-418D-AE19-62706E023703}">
                      <ahyp:hlinkClr xmlns:ahyp="http://schemas.microsoft.com/office/drawing/2018/hyperlinkcolor" val="tx"/>
                    </a:ext>
                  </a:extLst>
                </a:hlinkClick>
              </a:rPr>
              <a:t>Han- </a:t>
            </a:r>
            <a:r>
              <a:rPr lang="de-DE" sz="2600" dirty="0" err="1">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hlinkClick r:id="rId4">
                  <a:extLst>
                    <a:ext uri="{A12FA001-AC4F-418D-AE19-62706E023703}">
                      <ahyp:hlinkClr xmlns:ahyp="http://schemas.microsoft.com/office/drawing/2018/hyperlinkcolor" val="tx"/>
                    </a:ext>
                  </a:extLst>
                </a:hlinkClick>
              </a:rPr>
              <a:t>deln</a:t>
            </a:r>
            <a:r>
              <a:rPr lang="de-DE" sz="2600"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rPr>
              <a:t> nach ihr richten. </a:t>
            </a:r>
            <a:endParaRPr lang="de-DE" sz="2600" dirty="0"/>
          </a:p>
        </p:txBody>
      </p:sp>
      <p:sp>
        <p:nvSpPr>
          <p:cNvPr id="6" name="Textfeld 5">
            <a:extLst>
              <a:ext uri="{FF2B5EF4-FFF2-40B4-BE49-F238E27FC236}">
                <a16:creationId xmlns:a16="http://schemas.microsoft.com/office/drawing/2014/main" id="{41A6DB33-EE1F-C02C-4A25-8559143B622B}"/>
              </a:ext>
            </a:extLst>
          </p:cNvPr>
          <p:cNvSpPr txBox="1"/>
          <p:nvPr/>
        </p:nvSpPr>
        <p:spPr>
          <a:xfrm>
            <a:off x="4671944" y="1860435"/>
            <a:ext cx="6770756" cy="584775"/>
          </a:xfrm>
          <a:prstGeom prst="rect">
            <a:avLst/>
          </a:prstGeom>
          <a:noFill/>
        </p:spPr>
        <p:txBody>
          <a:bodyPr wrap="square" rtlCol="0">
            <a:spAutoFit/>
          </a:bodyPr>
          <a:lstStyle/>
          <a:p>
            <a:r>
              <a:rPr lang="de-DE" sz="3200" u="sng"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rPr>
              <a:t>Sie entsteht durch </a:t>
            </a:r>
          </a:p>
        </p:txBody>
      </p:sp>
      <p:sp>
        <p:nvSpPr>
          <p:cNvPr id="7" name="Textfeld 6">
            <a:extLst>
              <a:ext uri="{FF2B5EF4-FFF2-40B4-BE49-F238E27FC236}">
                <a16:creationId xmlns:a16="http://schemas.microsoft.com/office/drawing/2014/main" id="{690A9B8E-D203-4C1C-7DF2-CBB11DA5B3C5}"/>
              </a:ext>
            </a:extLst>
          </p:cNvPr>
          <p:cNvSpPr txBox="1"/>
          <p:nvPr/>
        </p:nvSpPr>
        <p:spPr>
          <a:xfrm>
            <a:off x="4671944" y="2568285"/>
            <a:ext cx="6770756" cy="1077218"/>
          </a:xfrm>
          <a:prstGeom prst="rect">
            <a:avLst/>
          </a:prstGeom>
          <a:noFill/>
        </p:spPr>
        <p:txBody>
          <a:bodyPr wrap="square" rtlCol="0">
            <a:spAutoFit/>
          </a:bodyPr>
          <a:lstStyle/>
          <a:p>
            <a:r>
              <a:rPr lang="de-DE" sz="3600"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rPr>
              <a:t>Vereinbarungen</a:t>
            </a:r>
          </a:p>
          <a:p>
            <a:r>
              <a:rPr lang="de-DE" sz="2800"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rPr>
              <a:t>(Ernennung und Mandat)</a:t>
            </a:r>
            <a:endParaRPr lang="de-DE" sz="2800" dirty="0"/>
          </a:p>
        </p:txBody>
      </p:sp>
      <p:sp>
        <p:nvSpPr>
          <p:cNvPr id="8" name="Textfeld 7">
            <a:extLst>
              <a:ext uri="{FF2B5EF4-FFF2-40B4-BE49-F238E27FC236}">
                <a16:creationId xmlns:a16="http://schemas.microsoft.com/office/drawing/2014/main" id="{171FD4A9-831D-AFE1-3A27-A0300C07C21A}"/>
              </a:ext>
            </a:extLst>
          </p:cNvPr>
          <p:cNvSpPr txBox="1"/>
          <p:nvPr/>
        </p:nvSpPr>
        <p:spPr>
          <a:xfrm>
            <a:off x="4671944" y="3863717"/>
            <a:ext cx="6770756" cy="1015663"/>
          </a:xfrm>
          <a:prstGeom prst="rect">
            <a:avLst/>
          </a:prstGeom>
          <a:noFill/>
        </p:spPr>
        <p:txBody>
          <a:bodyPr wrap="square" rtlCol="0">
            <a:spAutoFit/>
          </a:bodyPr>
          <a:lstStyle/>
          <a:p>
            <a:r>
              <a:rPr lang="de-DE" sz="3200"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rPr>
              <a:t>Herrschaftsbeziehungen</a:t>
            </a:r>
          </a:p>
          <a:p>
            <a:r>
              <a:rPr lang="de-DE" sz="2800" dirty="0">
                <a:solidFill>
                  <a:schemeClr val="tx1">
                    <a:lumMod val="95000"/>
                  </a:schemeClr>
                </a:solidFill>
                <a:latin typeface="Arial" panose="020B0604020202020204" pitchFamily="34" charset="0"/>
                <a:cs typeface="Arial" panose="020B0604020202020204" pitchFamily="34" charset="0"/>
              </a:rPr>
              <a:t>(Herr = Knecht / Meister = Schüler)</a:t>
            </a:r>
            <a:endParaRPr lang="de-DE" sz="2800" dirty="0"/>
          </a:p>
        </p:txBody>
      </p:sp>
      <p:sp>
        <p:nvSpPr>
          <p:cNvPr id="10" name="Textfeld 9">
            <a:extLst>
              <a:ext uri="{FF2B5EF4-FFF2-40B4-BE49-F238E27FC236}">
                <a16:creationId xmlns:a16="http://schemas.microsoft.com/office/drawing/2014/main" id="{E8611F42-57C1-8B06-6EA5-C91A1685C041}"/>
              </a:ext>
            </a:extLst>
          </p:cNvPr>
          <p:cNvSpPr txBox="1"/>
          <p:nvPr/>
        </p:nvSpPr>
        <p:spPr>
          <a:xfrm>
            <a:off x="4671944" y="5097594"/>
            <a:ext cx="6770756" cy="1077218"/>
          </a:xfrm>
          <a:prstGeom prst="rect">
            <a:avLst/>
          </a:prstGeom>
          <a:noFill/>
        </p:spPr>
        <p:txBody>
          <a:bodyPr wrap="square" rtlCol="0">
            <a:spAutoFit/>
          </a:bodyPr>
          <a:lstStyle/>
          <a:p>
            <a:r>
              <a:rPr lang="de-DE" sz="3200"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rPr>
              <a:t>Stärke Kompetenz Tradition oder Offenbarung</a:t>
            </a:r>
            <a:endParaRPr lang="de-DE" sz="2800" dirty="0"/>
          </a:p>
        </p:txBody>
      </p:sp>
    </p:spTree>
    <p:extLst>
      <p:ext uri="{BB962C8B-B14F-4D97-AF65-F5344CB8AC3E}">
        <p14:creationId xmlns:p14="http://schemas.microsoft.com/office/powerpoint/2010/main" val="111703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06F5B6FE-F4B8-6D0D-EE2D-6AEE2ED87FE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63E8410-E5B2-073B-6AB2-B6581E1AF7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02C86EE-128A-E77F-541D-01C0B2879E11}"/>
              </a:ext>
            </a:extLst>
          </p:cNvPr>
          <p:cNvSpPr>
            <a:spLocks noGrp="1"/>
          </p:cNvSpPr>
          <p:nvPr>
            <p:ph type="title"/>
          </p:nvPr>
        </p:nvSpPr>
        <p:spPr>
          <a:xfrm>
            <a:off x="990932" y="286604"/>
            <a:ext cx="6750987" cy="952262"/>
          </a:xfrm>
        </p:spPr>
        <p:txBody>
          <a:bodyPr>
            <a:normAutofit/>
          </a:bodyPr>
          <a:lstStyle/>
          <a:p>
            <a:pPr algn="ctr"/>
            <a:r>
              <a:rPr lang="de-DE" dirty="0">
                <a:solidFill>
                  <a:schemeClr val="accent4">
                    <a:lumMod val="75000"/>
                  </a:schemeClr>
                </a:solidFill>
                <a:latin typeface="Arial" panose="020B0604020202020204" pitchFamily="34" charset="0"/>
                <a:cs typeface="Arial" panose="020B0604020202020204" pitchFamily="34" charset="0"/>
              </a:rPr>
              <a:t>Wir sind Mandatsträger</a:t>
            </a:r>
          </a:p>
        </p:txBody>
      </p:sp>
      <p:sp>
        <p:nvSpPr>
          <p:cNvPr id="10" name="Rectangle 9">
            <a:extLst>
              <a:ext uri="{FF2B5EF4-FFF2-40B4-BE49-F238E27FC236}">
                <a16:creationId xmlns:a16="http://schemas.microsoft.com/office/drawing/2014/main" id="{52240722-4880-E101-8C24-280B6E8DA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12" name="Rectangle 11">
            <a:extLst>
              <a:ext uri="{FF2B5EF4-FFF2-40B4-BE49-F238E27FC236}">
                <a16:creationId xmlns:a16="http://schemas.microsoft.com/office/drawing/2014/main" id="{486E85EB-FC46-2E42-21D3-9B594EF0EC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7" name="Textfeld 6">
            <a:extLst>
              <a:ext uri="{FF2B5EF4-FFF2-40B4-BE49-F238E27FC236}">
                <a16:creationId xmlns:a16="http://schemas.microsoft.com/office/drawing/2014/main" id="{DFC54744-D952-B013-3F72-F9CF0BE77574}"/>
              </a:ext>
            </a:extLst>
          </p:cNvPr>
          <p:cNvSpPr txBox="1"/>
          <p:nvPr/>
        </p:nvSpPr>
        <p:spPr>
          <a:xfrm>
            <a:off x="392375" y="1786275"/>
            <a:ext cx="7333606" cy="4031873"/>
          </a:xfrm>
          <a:prstGeom prst="rect">
            <a:avLst/>
          </a:prstGeom>
          <a:noFill/>
        </p:spPr>
        <p:txBody>
          <a:bodyPr wrap="square" rtlCol="0">
            <a:spAutoFit/>
          </a:bodyPr>
          <a:lstStyle/>
          <a:p>
            <a:r>
              <a:rPr lang="de-DE" sz="3200" dirty="0">
                <a:latin typeface="Arial" panose="020B0604020202020204" pitchFamily="34" charset="0"/>
                <a:ea typeface="Dreaming Outloud Pro" panose="03050502040302030504" pitchFamily="66" charset="0"/>
                <a:cs typeface="Arial" panose="020B0604020202020204" pitchFamily="34" charset="0"/>
              </a:rPr>
              <a:t>2. Das zeitlich unbegrenzte personifizierte Privileg-Mandat</a:t>
            </a:r>
            <a:endParaRPr lang="de-DE" sz="3200" dirty="0">
              <a:latin typeface="Arial" panose="020B0604020202020204" pitchFamily="34" charset="0"/>
              <a:ea typeface="Times New Roman" panose="02020603050405020304" pitchFamily="18" charset="0"/>
              <a:cs typeface="Arial" panose="020B0604020202020204" pitchFamily="34" charset="0"/>
            </a:endParaRPr>
          </a:p>
          <a:p>
            <a:endParaRPr lang="de-DE" sz="3200" dirty="0">
              <a:latin typeface="Arial" panose="020B0604020202020204" pitchFamily="34" charset="0"/>
              <a:ea typeface="Dreaming Outloud Pro" panose="03050502040302030504" pitchFamily="66" charset="0"/>
              <a:cs typeface="Arial" panose="020B0604020202020204" pitchFamily="34" charset="0"/>
            </a:endParaRPr>
          </a:p>
          <a:p>
            <a:r>
              <a:rPr lang="de-DE" sz="3200" dirty="0">
                <a:latin typeface="Arial" panose="020B0604020202020204" pitchFamily="34" charset="0"/>
                <a:ea typeface="Dreaming Outloud Pro" panose="03050502040302030504" pitchFamily="66" charset="0"/>
                <a:cs typeface="Arial" panose="020B0604020202020204" pitchFamily="34" charset="0"/>
              </a:rPr>
              <a:t>Das ist DEIN persönlicher Arbeitsauftrag, DEINE </a:t>
            </a:r>
            <a:r>
              <a:rPr lang="de-DE" sz="3200" dirty="0" err="1">
                <a:latin typeface="Arial" panose="020B0604020202020204" pitchFamily="34" charset="0"/>
                <a:ea typeface="Dreaming Outloud Pro" panose="03050502040302030504" pitchFamily="66" charset="0"/>
                <a:cs typeface="Arial" panose="020B0604020202020204" pitchFamily="34" charset="0"/>
              </a:rPr>
              <a:t>AufGABE</a:t>
            </a:r>
            <a:r>
              <a:rPr lang="de-DE" sz="3200" dirty="0">
                <a:latin typeface="Arial" panose="020B0604020202020204" pitchFamily="34" charset="0"/>
                <a:ea typeface="Dreaming Outloud Pro" panose="03050502040302030504" pitchFamily="66" charset="0"/>
                <a:cs typeface="Arial" panose="020B0604020202020204" pitchFamily="34" charset="0"/>
              </a:rPr>
              <a:t>!</a:t>
            </a:r>
            <a:endParaRPr lang="de-DE" sz="3200" dirty="0">
              <a:latin typeface="Arial" panose="020B0604020202020204" pitchFamily="34" charset="0"/>
              <a:ea typeface="Times New Roman" panose="02020603050405020304" pitchFamily="18" charset="0"/>
              <a:cs typeface="Arial" panose="020B0604020202020204" pitchFamily="34" charset="0"/>
            </a:endParaRPr>
          </a:p>
          <a:p>
            <a:r>
              <a:rPr lang="de-DE" sz="3200" dirty="0">
                <a:latin typeface="Dreaming Outloud Pro" panose="03050502040302030504" pitchFamily="66" charset="0"/>
                <a:ea typeface="Dreaming Outloud Pro" panose="03050502040302030504" pitchFamily="66" charset="0"/>
              </a:rPr>
              <a:t> </a:t>
            </a:r>
            <a:endParaRPr lang="de-DE" sz="1600" dirty="0">
              <a:latin typeface="Times New Roman" panose="02020603050405020304" pitchFamily="18" charset="0"/>
              <a:ea typeface="Times New Roman" panose="02020603050405020304" pitchFamily="18" charset="0"/>
            </a:endParaRPr>
          </a:p>
          <a:p>
            <a:endParaRPr lang="de-DE" sz="3200" dirty="0">
              <a:latin typeface="Arial" panose="020B0604020202020204" pitchFamily="34" charset="0"/>
              <a:ea typeface="Times New Roman" panose="02020603050405020304" pitchFamily="18" charset="0"/>
              <a:cs typeface="Arial" panose="020B0604020202020204" pitchFamily="34" charset="0"/>
            </a:endParaRPr>
          </a:p>
          <a:p>
            <a:endParaRPr lang="de-DE" sz="3200" dirty="0">
              <a:latin typeface="Arial" panose="020B0604020202020204" pitchFamily="34" charset="0"/>
              <a:cs typeface="Arial" panose="020B0604020202020204" pitchFamily="34" charset="0"/>
            </a:endParaRPr>
          </a:p>
        </p:txBody>
      </p:sp>
      <p:pic>
        <p:nvPicPr>
          <p:cNvPr id="3" name="Picture 4" descr="Drawing Authority Clip Art PNG">
            <a:extLst>
              <a:ext uri="{FF2B5EF4-FFF2-40B4-BE49-F238E27FC236}">
                <a16:creationId xmlns:a16="http://schemas.microsoft.com/office/drawing/2014/main" id="{A8A44B32-D462-F225-DD0A-7FA1AC3C4C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907465" y="855240"/>
            <a:ext cx="2568216" cy="5147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11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0FFB3261-A47A-8CBC-0E5D-55FA6CA2328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7A5294C-C8CF-5759-05D2-43385D9B7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B4BDE77-582B-95FB-837B-8F7EFC0685C0}"/>
              </a:ext>
            </a:extLst>
          </p:cNvPr>
          <p:cNvSpPr>
            <a:spLocks noGrp="1"/>
          </p:cNvSpPr>
          <p:nvPr>
            <p:ph type="title"/>
          </p:nvPr>
        </p:nvSpPr>
        <p:spPr>
          <a:xfrm>
            <a:off x="990932" y="286604"/>
            <a:ext cx="6750987" cy="952262"/>
          </a:xfrm>
        </p:spPr>
        <p:txBody>
          <a:bodyPr>
            <a:normAutofit/>
          </a:bodyPr>
          <a:lstStyle/>
          <a:p>
            <a:pPr algn="ctr"/>
            <a:r>
              <a:rPr lang="de-DE" dirty="0">
                <a:solidFill>
                  <a:schemeClr val="accent4">
                    <a:lumMod val="75000"/>
                  </a:schemeClr>
                </a:solidFill>
                <a:latin typeface="Arial" panose="020B0604020202020204" pitchFamily="34" charset="0"/>
                <a:cs typeface="Arial" panose="020B0604020202020204" pitchFamily="34" charset="0"/>
              </a:rPr>
              <a:t>Wir sind Mandatsträger</a:t>
            </a:r>
          </a:p>
        </p:txBody>
      </p:sp>
      <p:sp>
        <p:nvSpPr>
          <p:cNvPr id="10" name="Rectangle 9">
            <a:extLst>
              <a:ext uri="{FF2B5EF4-FFF2-40B4-BE49-F238E27FC236}">
                <a16:creationId xmlns:a16="http://schemas.microsoft.com/office/drawing/2014/main" id="{92CCFCA6-EC75-0E6C-81A2-AFD8FA306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12" name="Rectangle 11">
            <a:extLst>
              <a:ext uri="{FF2B5EF4-FFF2-40B4-BE49-F238E27FC236}">
                <a16:creationId xmlns:a16="http://schemas.microsoft.com/office/drawing/2014/main" id="{934CD12B-C213-BC84-861D-06ACC0F4B5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7" name="Textfeld 6">
            <a:extLst>
              <a:ext uri="{FF2B5EF4-FFF2-40B4-BE49-F238E27FC236}">
                <a16:creationId xmlns:a16="http://schemas.microsoft.com/office/drawing/2014/main" id="{F48C81AA-7F72-865D-545B-23FBDFE84EE3}"/>
              </a:ext>
            </a:extLst>
          </p:cNvPr>
          <p:cNvSpPr txBox="1"/>
          <p:nvPr/>
        </p:nvSpPr>
        <p:spPr>
          <a:xfrm>
            <a:off x="392375" y="1786275"/>
            <a:ext cx="7333606" cy="4524315"/>
          </a:xfrm>
          <a:prstGeom prst="rect">
            <a:avLst/>
          </a:prstGeom>
          <a:noFill/>
        </p:spPr>
        <p:txBody>
          <a:bodyPr wrap="square" rtlCol="0">
            <a:spAutoFit/>
          </a:bodyPr>
          <a:lstStyle/>
          <a:p>
            <a:pPr lvl="0"/>
            <a:r>
              <a:rPr lang="de-DE" sz="3200" dirty="0">
                <a:latin typeface="Arial" panose="020B0604020202020204" pitchFamily="34" charset="0"/>
                <a:ea typeface="Dreaming Outloud Pro" panose="03050502040302030504" pitchFamily="66" charset="0"/>
                <a:cs typeface="Arial" panose="020B0604020202020204" pitchFamily="34" charset="0"/>
              </a:rPr>
              <a:t>3. Das Einzel-Mandat</a:t>
            </a:r>
            <a:endParaRPr lang="de-DE" sz="3200" dirty="0">
              <a:latin typeface="Arial" panose="020B0604020202020204" pitchFamily="34" charset="0"/>
              <a:ea typeface="Times New Roman" panose="02020603050405020304" pitchFamily="18" charset="0"/>
              <a:cs typeface="Arial" panose="020B0604020202020204" pitchFamily="34" charset="0"/>
            </a:endParaRPr>
          </a:p>
          <a:p>
            <a:endParaRPr lang="de-DE" sz="3200" dirty="0">
              <a:latin typeface="Arial" panose="020B0604020202020204" pitchFamily="34" charset="0"/>
              <a:ea typeface="Dreaming Outloud Pro" panose="03050502040302030504" pitchFamily="66" charset="0"/>
              <a:cs typeface="Arial" panose="020B0604020202020204" pitchFamily="34" charset="0"/>
            </a:endParaRPr>
          </a:p>
          <a:p>
            <a:r>
              <a:rPr lang="de-DE" sz="3200" dirty="0">
                <a:latin typeface="Arial" panose="020B0604020202020204" pitchFamily="34" charset="0"/>
                <a:ea typeface="Dreaming Outloud Pro" panose="03050502040302030504" pitchFamily="66" charset="0"/>
                <a:cs typeface="Arial" panose="020B0604020202020204" pitchFamily="34" charset="0"/>
              </a:rPr>
              <a:t>Das </a:t>
            </a:r>
            <a:r>
              <a:rPr lang="de-DE" sz="3200" u="sng" dirty="0">
                <a:latin typeface="Arial" panose="020B0604020202020204" pitchFamily="34" charset="0"/>
                <a:ea typeface="Dreaming Outloud Pro" panose="03050502040302030504" pitchFamily="66" charset="0"/>
                <a:cs typeface="Arial" panose="020B0604020202020204" pitchFamily="34" charset="0"/>
              </a:rPr>
              <a:t>Einzel-Mandat</a:t>
            </a:r>
            <a:r>
              <a:rPr lang="de-DE" sz="3200" dirty="0">
                <a:latin typeface="Arial" panose="020B0604020202020204" pitchFamily="34" charset="0"/>
                <a:ea typeface="Dreaming Outloud Pro" panose="03050502040302030504" pitchFamily="66" charset="0"/>
                <a:cs typeface="Arial" panose="020B0604020202020204" pitchFamily="34" charset="0"/>
              </a:rPr>
              <a:t> erstreckt sich immer nur auf den einzelnen, aktuellen und zur jeweiligen Situation gehörigen Auftrag.</a:t>
            </a:r>
            <a:endParaRPr lang="de-DE" sz="3200" dirty="0">
              <a:latin typeface="Arial" panose="020B0604020202020204" pitchFamily="34" charset="0"/>
              <a:ea typeface="Times New Roman" panose="02020603050405020304" pitchFamily="18" charset="0"/>
              <a:cs typeface="Arial" panose="020B0604020202020204" pitchFamily="34" charset="0"/>
            </a:endParaRPr>
          </a:p>
          <a:p>
            <a:pPr algn="just"/>
            <a:r>
              <a:rPr lang="de-DE" sz="3200" dirty="0">
                <a:latin typeface="Dreaming Outloud Pro" panose="03050502040302030504" pitchFamily="66" charset="0"/>
                <a:ea typeface="Dreaming Outloud Pro" panose="03050502040302030504" pitchFamily="66" charset="0"/>
              </a:rPr>
              <a:t> </a:t>
            </a:r>
            <a:endParaRPr lang="de-DE" sz="1600" dirty="0">
              <a:latin typeface="Times New Roman" panose="02020603050405020304" pitchFamily="18" charset="0"/>
              <a:ea typeface="Times New Roman" panose="02020603050405020304" pitchFamily="18" charset="0"/>
            </a:endParaRPr>
          </a:p>
          <a:p>
            <a:endParaRPr lang="de-DE" sz="3200" dirty="0">
              <a:latin typeface="Arial" panose="020B0604020202020204" pitchFamily="34" charset="0"/>
              <a:ea typeface="Times New Roman" panose="02020603050405020304" pitchFamily="18" charset="0"/>
              <a:cs typeface="Arial" panose="020B0604020202020204" pitchFamily="34" charset="0"/>
            </a:endParaRPr>
          </a:p>
          <a:p>
            <a:endParaRPr lang="de-DE" sz="3200" dirty="0">
              <a:latin typeface="Arial" panose="020B0604020202020204" pitchFamily="34" charset="0"/>
              <a:cs typeface="Arial" panose="020B0604020202020204" pitchFamily="34" charset="0"/>
            </a:endParaRPr>
          </a:p>
        </p:txBody>
      </p:sp>
      <p:pic>
        <p:nvPicPr>
          <p:cNvPr id="3" name="Picture 4" descr="Drawing Authority Clip Art PNG">
            <a:extLst>
              <a:ext uri="{FF2B5EF4-FFF2-40B4-BE49-F238E27FC236}">
                <a16:creationId xmlns:a16="http://schemas.microsoft.com/office/drawing/2014/main" id="{8E673CC0-08A4-E5DA-FC3D-A57DEA020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907465" y="855240"/>
            <a:ext cx="2568216" cy="5147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80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CD42FF3-4B16-A0C5-3D47-32BF7DB7A70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B6F64F-A8ED-0454-FE5E-E0E11A143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3E315E8-3CAE-46D8-B2F3-42DC13CFF696}"/>
              </a:ext>
            </a:extLst>
          </p:cNvPr>
          <p:cNvSpPr>
            <a:spLocks noGrp="1"/>
          </p:cNvSpPr>
          <p:nvPr>
            <p:ph type="title"/>
          </p:nvPr>
        </p:nvSpPr>
        <p:spPr>
          <a:xfrm>
            <a:off x="990932" y="286604"/>
            <a:ext cx="6750987" cy="952262"/>
          </a:xfrm>
        </p:spPr>
        <p:txBody>
          <a:bodyPr>
            <a:normAutofit/>
          </a:bodyPr>
          <a:lstStyle/>
          <a:p>
            <a:pPr algn="ctr"/>
            <a:r>
              <a:rPr lang="de-DE" dirty="0">
                <a:solidFill>
                  <a:schemeClr val="accent4">
                    <a:lumMod val="75000"/>
                  </a:schemeClr>
                </a:solidFill>
                <a:latin typeface="Arial" panose="020B0604020202020204" pitchFamily="34" charset="0"/>
                <a:cs typeface="Arial" panose="020B0604020202020204" pitchFamily="34" charset="0"/>
              </a:rPr>
              <a:t>Wir sind Mandatsträger</a:t>
            </a:r>
          </a:p>
        </p:txBody>
      </p:sp>
      <p:sp>
        <p:nvSpPr>
          <p:cNvPr id="10" name="Rectangle 9">
            <a:extLst>
              <a:ext uri="{FF2B5EF4-FFF2-40B4-BE49-F238E27FC236}">
                <a16:creationId xmlns:a16="http://schemas.microsoft.com/office/drawing/2014/main" id="{AB5CD4AF-0595-58FE-0138-2241A5807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12" name="Rectangle 11">
            <a:extLst>
              <a:ext uri="{FF2B5EF4-FFF2-40B4-BE49-F238E27FC236}">
                <a16:creationId xmlns:a16="http://schemas.microsoft.com/office/drawing/2014/main" id="{36E13849-DC47-27D1-A878-51C15859E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7" name="Textfeld 6">
            <a:extLst>
              <a:ext uri="{FF2B5EF4-FFF2-40B4-BE49-F238E27FC236}">
                <a16:creationId xmlns:a16="http://schemas.microsoft.com/office/drawing/2014/main" id="{CFB78ED1-BA9C-B3B7-8C5F-16F4D96A7C13}"/>
              </a:ext>
            </a:extLst>
          </p:cNvPr>
          <p:cNvSpPr txBox="1"/>
          <p:nvPr/>
        </p:nvSpPr>
        <p:spPr>
          <a:xfrm>
            <a:off x="280298" y="1391266"/>
            <a:ext cx="7333606" cy="5016758"/>
          </a:xfrm>
          <a:prstGeom prst="rect">
            <a:avLst/>
          </a:prstGeom>
          <a:noFill/>
        </p:spPr>
        <p:txBody>
          <a:bodyPr wrap="square" rtlCol="0">
            <a:spAutoFit/>
          </a:bodyPr>
          <a:lstStyle/>
          <a:p>
            <a:r>
              <a:rPr lang="de-DE" sz="3200" dirty="0">
                <a:latin typeface="Arial" panose="020B0604020202020204" pitchFamily="34" charset="0"/>
                <a:ea typeface="Dreaming Outloud Pro" panose="03050502040302030504" pitchFamily="66" charset="0"/>
                <a:cs typeface="Arial" panose="020B0604020202020204" pitchFamily="34" charset="0"/>
              </a:rPr>
              <a:t>Diese Mandate ändern sich von Fall zu Fall. Ohne die Zusage Gottes und die Bereitschaft zur Veränderung von uns und von dem der befreit wird sollte kein Befreiungsdienst vorgenommen werden. Denn liegt beides nicht vor ist es nicht möglich in der Autorität und als Stellvertreter Gottes den Feind effektiv zu bekämpfen. Es besteht dann kein Arbeitsauftrag.</a:t>
            </a:r>
            <a:endParaRPr lang="de-DE" sz="3200" dirty="0">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4" descr="Drawing Authority Clip Art PNG">
            <a:extLst>
              <a:ext uri="{FF2B5EF4-FFF2-40B4-BE49-F238E27FC236}">
                <a16:creationId xmlns:a16="http://schemas.microsoft.com/office/drawing/2014/main" id="{777DBAB8-7D83-742B-85E4-21361AD5B1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907465" y="855240"/>
            <a:ext cx="2568216" cy="5147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49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B04626A4-5A79-C1F6-F041-959A6E9BA77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E21F17D-FD5D-7038-F60C-397CD401A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0192888-E404-05F7-05F9-3CCBA74F44A1}"/>
              </a:ext>
            </a:extLst>
          </p:cNvPr>
          <p:cNvSpPr>
            <a:spLocks noGrp="1"/>
          </p:cNvSpPr>
          <p:nvPr>
            <p:ph type="title"/>
          </p:nvPr>
        </p:nvSpPr>
        <p:spPr>
          <a:xfrm>
            <a:off x="990932" y="286604"/>
            <a:ext cx="6750987" cy="952262"/>
          </a:xfrm>
        </p:spPr>
        <p:txBody>
          <a:bodyPr>
            <a:normAutofit fontScale="90000"/>
          </a:bodyPr>
          <a:lstStyle/>
          <a:p>
            <a:pPr algn="ctr"/>
            <a:r>
              <a:rPr lang="de-DE" dirty="0">
                <a:solidFill>
                  <a:schemeClr val="accent4">
                    <a:lumMod val="75000"/>
                  </a:schemeClr>
                </a:solidFill>
                <a:latin typeface="Arial" panose="020B0604020202020204" pitchFamily="34" charset="0"/>
                <a:cs typeface="Arial" panose="020B0604020202020204" pitchFamily="34" charset="0"/>
              </a:rPr>
              <a:t>Was passiert mit einem abgelaufenen Mandat</a:t>
            </a:r>
          </a:p>
        </p:txBody>
      </p:sp>
      <p:sp>
        <p:nvSpPr>
          <p:cNvPr id="10" name="Rectangle 9">
            <a:extLst>
              <a:ext uri="{FF2B5EF4-FFF2-40B4-BE49-F238E27FC236}">
                <a16:creationId xmlns:a16="http://schemas.microsoft.com/office/drawing/2014/main" id="{F057FEB4-CB65-194A-1E51-F10B05DD4B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12" name="Rectangle 11">
            <a:extLst>
              <a:ext uri="{FF2B5EF4-FFF2-40B4-BE49-F238E27FC236}">
                <a16:creationId xmlns:a16="http://schemas.microsoft.com/office/drawing/2014/main" id="{B6C1EC6E-E308-FA1E-E528-BBE5129D2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7" name="Textfeld 6">
            <a:extLst>
              <a:ext uri="{FF2B5EF4-FFF2-40B4-BE49-F238E27FC236}">
                <a16:creationId xmlns:a16="http://schemas.microsoft.com/office/drawing/2014/main" id="{64BE62B6-5DC9-2C55-1B3D-E3EDAD441051}"/>
              </a:ext>
            </a:extLst>
          </p:cNvPr>
          <p:cNvSpPr txBox="1"/>
          <p:nvPr/>
        </p:nvSpPr>
        <p:spPr>
          <a:xfrm>
            <a:off x="280298" y="1391266"/>
            <a:ext cx="7333606" cy="4524315"/>
          </a:xfrm>
          <a:prstGeom prst="rect">
            <a:avLst/>
          </a:prstGeom>
          <a:noFill/>
        </p:spPr>
        <p:txBody>
          <a:bodyPr wrap="square" rtlCol="0">
            <a:spAutoFit/>
          </a:bodyPr>
          <a:lstStyle/>
          <a:p>
            <a:pPr marL="514350" indent="-514350">
              <a:buAutoNum type="arabicPeriod"/>
            </a:pPr>
            <a:r>
              <a:rPr lang="de-DE" sz="3200" dirty="0">
                <a:latin typeface="Arial" panose="020B0604020202020204" pitchFamily="34" charset="0"/>
                <a:ea typeface="Dreaming Outloud Pro" panose="03050502040302030504" pitchFamily="66" charset="0"/>
                <a:cs typeface="Arial" panose="020B0604020202020204" pitchFamily="34" charset="0"/>
              </a:rPr>
              <a:t>Meine Autorität durch das Mandat endet mit dem Mandatsende</a:t>
            </a:r>
          </a:p>
          <a:p>
            <a:pPr lvl="2"/>
            <a:r>
              <a:rPr lang="de-DE" sz="3200" dirty="0">
                <a:latin typeface="Arial" panose="020B0604020202020204" pitchFamily="34" charset="0"/>
                <a:ea typeface="Dreaming Outloud Pro" panose="03050502040302030504" pitchFamily="66" charset="0"/>
                <a:cs typeface="Arial" panose="020B0604020202020204" pitchFamily="34" charset="0"/>
              </a:rPr>
              <a:t>				ABER</a:t>
            </a:r>
          </a:p>
          <a:p>
            <a:pPr marL="514350" indent="-514350">
              <a:buAutoNum type="arabicPeriod"/>
            </a:pPr>
            <a:r>
              <a:rPr lang="de-DE" sz="3200" dirty="0">
                <a:latin typeface="Arial" panose="020B0604020202020204" pitchFamily="34" charset="0"/>
                <a:ea typeface="Times New Roman" panose="02020603050405020304" pitchFamily="18" charset="0"/>
                <a:cs typeface="Arial" panose="020B0604020202020204" pitchFamily="34" charset="0"/>
              </a:rPr>
              <a:t>Das Ergebnis des Mandats bleibt aktiv in der geistigen Welt</a:t>
            </a:r>
          </a:p>
          <a:p>
            <a:pPr marL="514350" indent="-514350">
              <a:buAutoNum type="arabicPeriod"/>
            </a:pPr>
            <a:r>
              <a:rPr lang="de-DE" sz="3200" dirty="0">
                <a:latin typeface="Arial" panose="020B0604020202020204" pitchFamily="34" charset="0"/>
                <a:ea typeface="Times New Roman" panose="02020603050405020304" pitchFamily="18" charset="0"/>
                <a:cs typeface="Arial" panose="020B0604020202020204" pitchFamily="34" charset="0"/>
              </a:rPr>
              <a:t>Wir bleiben verantwortlich vor dem Feind für das Ergebnis des Mandats</a:t>
            </a:r>
          </a:p>
          <a:p>
            <a:pPr marL="514350" indent="-514350">
              <a:buAutoNum type="arabicPeriod"/>
            </a:pPr>
            <a:r>
              <a:rPr lang="de-DE" sz="3200" dirty="0">
                <a:latin typeface="Arial" panose="020B0604020202020204" pitchFamily="34" charset="0"/>
                <a:ea typeface="Times New Roman" panose="02020603050405020304" pitchFamily="18" charset="0"/>
                <a:cs typeface="Arial" panose="020B0604020202020204" pitchFamily="34" charset="0"/>
              </a:rPr>
              <a:t>Der Feind ist „not </a:t>
            </a:r>
            <a:r>
              <a:rPr lang="de-DE" sz="3200" dirty="0" err="1">
                <a:latin typeface="Arial" panose="020B0604020202020204" pitchFamily="34" charset="0"/>
                <a:ea typeface="Times New Roman" panose="02020603050405020304" pitchFamily="18" charset="0"/>
                <a:cs typeface="Arial" panose="020B0604020202020204" pitchFamily="34" charset="0"/>
              </a:rPr>
              <a:t>amused</a:t>
            </a:r>
            <a:r>
              <a:rPr lang="de-DE" sz="3200" dirty="0">
                <a:latin typeface="Arial" panose="020B0604020202020204" pitchFamily="34" charset="0"/>
                <a:ea typeface="Times New Roman" panose="02020603050405020304" pitchFamily="18" charset="0"/>
                <a:cs typeface="Arial" panose="020B0604020202020204" pitchFamily="34" charset="0"/>
              </a:rPr>
              <a:t>“ über seinen Verlust und wird angreifen</a:t>
            </a:r>
          </a:p>
        </p:txBody>
      </p:sp>
      <p:pic>
        <p:nvPicPr>
          <p:cNvPr id="3" name="Picture 4" descr="Drawing Authority Clip Art PNG">
            <a:extLst>
              <a:ext uri="{FF2B5EF4-FFF2-40B4-BE49-F238E27FC236}">
                <a16:creationId xmlns:a16="http://schemas.microsoft.com/office/drawing/2014/main" id="{46BFF90A-3E5B-FE9A-07A5-8FF9D1D9A4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191573" y="855241"/>
            <a:ext cx="1284108" cy="25737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atan Skeleton Stock Illustrations – 235 Satan Skeleton Stock  Illustrations, Vectors &amp; Clipart - Dreamstime">
            <a:extLst>
              <a:ext uri="{FF2B5EF4-FFF2-40B4-BE49-F238E27FC236}">
                <a16:creationId xmlns:a16="http://schemas.microsoft.com/office/drawing/2014/main" id="{CEEDCD08-6E67-B463-7581-12BC289355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9785" y="4066576"/>
            <a:ext cx="184785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erollte Schriftrolle Pergament Nachricht - Vektor Cartoon Illustration  Stock-Vektorbild von ©baavli 29805925">
            <a:extLst>
              <a:ext uri="{FF2B5EF4-FFF2-40B4-BE49-F238E27FC236}">
                <a16:creationId xmlns:a16="http://schemas.microsoft.com/office/drawing/2014/main" id="{735F58BC-B79E-4D21-8EF3-EA810906ED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8646" y="3144872"/>
            <a:ext cx="1387920" cy="101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61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D6E860F5-6BC0-6F8A-1D80-F0EE1B44FF2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534648-8827-FCFD-8EAD-DBE206FE2C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3A3CB01-C351-9403-0D58-F20575778466}"/>
              </a:ext>
            </a:extLst>
          </p:cNvPr>
          <p:cNvSpPr>
            <a:spLocks noGrp="1"/>
          </p:cNvSpPr>
          <p:nvPr>
            <p:ph type="title"/>
          </p:nvPr>
        </p:nvSpPr>
        <p:spPr>
          <a:xfrm>
            <a:off x="990932" y="286604"/>
            <a:ext cx="6750987" cy="952262"/>
          </a:xfrm>
        </p:spPr>
        <p:txBody>
          <a:bodyPr>
            <a:normAutofit fontScale="90000"/>
          </a:bodyPr>
          <a:lstStyle/>
          <a:p>
            <a:pPr algn="ctr"/>
            <a:r>
              <a:rPr lang="de-DE" dirty="0">
                <a:solidFill>
                  <a:schemeClr val="accent4">
                    <a:lumMod val="75000"/>
                  </a:schemeClr>
                </a:solidFill>
                <a:latin typeface="Arial" panose="020B0604020202020204" pitchFamily="34" charset="0"/>
                <a:cs typeface="Arial" panose="020B0604020202020204" pitchFamily="34" charset="0"/>
              </a:rPr>
              <a:t>Wie können wir uns schützen?</a:t>
            </a:r>
          </a:p>
        </p:txBody>
      </p:sp>
      <p:sp>
        <p:nvSpPr>
          <p:cNvPr id="10" name="Rectangle 9">
            <a:extLst>
              <a:ext uri="{FF2B5EF4-FFF2-40B4-BE49-F238E27FC236}">
                <a16:creationId xmlns:a16="http://schemas.microsoft.com/office/drawing/2014/main" id="{3905E8AE-614B-6150-F43E-BA813315A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12" name="Rectangle 11">
            <a:extLst>
              <a:ext uri="{FF2B5EF4-FFF2-40B4-BE49-F238E27FC236}">
                <a16:creationId xmlns:a16="http://schemas.microsoft.com/office/drawing/2014/main" id="{06B9DE64-C435-8283-68BE-4E10D0D10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7" name="Textfeld 6">
            <a:extLst>
              <a:ext uri="{FF2B5EF4-FFF2-40B4-BE49-F238E27FC236}">
                <a16:creationId xmlns:a16="http://schemas.microsoft.com/office/drawing/2014/main" id="{8157BB2D-D386-21E7-5A3C-204889186123}"/>
              </a:ext>
            </a:extLst>
          </p:cNvPr>
          <p:cNvSpPr txBox="1"/>
          <p:nvPr/>
        </p:nvSpPr>
        <p:spPr>
          <a:xfrm>
            <a:off x="280298" y="1391266"/>
            <a:ext cx="7333606" cy="1077218"/>
          </a:xfrm>
          <a:prstGeom prst="rect">
            <a:avLst/>
          </a:prstGeom>
          <a:noFill/>
        </p:spPr>
        <p:txBody>
          <a:bodyPr wrap="square" rtlCol="0">
            <a:spAutoFit/>
          </a:bodyPr>
          <a:lstStyle/>
          <a:p>
            <a:r>
              <a:rPr lang="de-DE" sz="3200" dirty="0">
                <a:latin typeface="Arial" panose="020B0604020202020204" pitchFamily="34" charset="0"/>
                <a:ea typeface="Dreaming Outloud Pro" panose="03050502040302030504" pitchFamily="66" charset="0"/>
                <a:cs typeface="Arial" panose="020B0604020202020204" pitchFamily="34" charset="0"/>
              </a:rPr>
              <a:t>1) Das Mandat muss zurück gegeben werden an den der es erteilt hat</a:t>
            </a:r>
          </a:p>
        </p:txBody>
      </p:sp>
      <p:pic>
        <p:nvPicPr>
          <p:cNvPr id="5" name="Picture 2" descr="Gerollte Schriftrolle Pergament Nachricht - Vektor Cartoon Illustration  Stock-Vektorbild von ©baavli 29805925">
            <a:extLst>
              <a:ext uri="{FF2B5EF4-FFF2-40B4-BE49-F238E27FC236}">
                <a16:creationId xmlns:a16="http://schemas.microsoft.com/office/drawing/2014/main" id="{B3382D43-21D0-5369-20BC-D9F5C6B9DD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9923" y="2150268"/>
            <a:ext cx="1387920" cy="10171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atan Skeleton Stock Illustrations – 235 Satan Skeleton Stock  Illustrations, Vectors &amp; Clipart - Dreamstime">
            <a:extLst>
              <a:ext uri="{FF2B5EF4-FFF2-40B4-BE49-F238E27FC236}">
                <a16:creationId xmlns:a16="http://schemas.microsoft.com/office/drawing/2014/main" id="{307A0480-4725-1751-6542-CDD6ADD7C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6639" y="4223722"/>
            <a:ext cx="184785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17.500+ Grafiken, lizenzfreie Vektorgrafiken und Clipart zu Mauer Bauen -  iStock">
            <a:extLst>
              <a:ext uri="{FF2B5EF4-FFF2-40B4-BE49-F238E27FC236}">
                <a16:creationId xmlns:a16="http://schemas.microsoft.com/office/drawing/2014/main" id="{9D4DD402-9201-842E-7F3D-A11C2B971A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4980" y="4767281"/>
            <a:ext cx="1655826" cy="13798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Drawing Authority Clip Art PNG">
            <a:extLst>
              <a:ext uri="{FF2B5EF4-FFF2-40B4-BE49-F238E27FC236}">
                <a16:creationId xmlns:a16="http://schemas.microsoft.com/office/drawing/2014/main" id="{E9AEB423-D1A3-8237-518B-0B7F187E3B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0958056" y="2910683"/>
            <a:ext cx="1117414" cy="2239652"/>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a:extLst>
              <a:ext uri="{FF2B5EF4-FFF2-40B4-BE49-F238E27FC236}">
                <a16:creationId xmlns:a16="http://schemas.microsoft.com/office/drawing/2014/main" id="{76C18EA8-2E94-7F34-0E25-0C0E0FF4F7B1}"/>
              </a:ext>
            </a:extLst>
          </p:cNvPr>
          <p:cNvSpPr txBox="1"/>
          <p:nvPr/>
        </p:nvSpPr>
        <p:spPr>
          <a:xfrm>
            <a:off x="280151" y="2619802"/>
            <a:ext cx="7333606" cy="2554545"/>
          </a:xfrm>
          <a:prstGeom prst="rect">
            <a:avLst/>
          </a:prstGeom>
          <a:noFill/>
        </p:spPr>
        <p:txBody>
          <a:bodyPr wrap="square" rtlCol="0">
            <a:spAutoFit/>
          </a:bodyPr>
          <a:lstStyle/>
          <a:p>
            <a:r>
              <a:rPr lang="de-DE" sz="3200" dirty="0">
                <a:latin typeface="Arial" panose="020B0604020202020204" pitchFamily="34" charset="0"/>
                <a:ea typeface="Times New Roman" panose="02020603050405020304" pitchFamily="18" charset="0"/>
                <a:cs typeface="Arial" panose="020B0604020202020204" pitchFamily="34" charset="0"/>
              </a:rPr>
              <a:t>2) Ich muss mich von allem, was mir vom Feind durch das Mandat anhängt, lösen</a:t>
            </a:r>
          </a:p>
          <a:p>
            <a:r>
              <a:rPr lang="de-DE" sz="3200" dirty="0">
                <a:latin typeface="Arial" panose="020B0604020202020204" pitchFamily="34" charset="0"/>
                <a:ea typeface="Times New Roman" panose="02020603050405020304" pitchFamily="18" charset="0"/>
                <a:cs typeface="Arial" panose="020B0604020202020204" pitchFamily="34" charset="0"/>
              </a:rPr>
              <a:t>3) Ich muss vollständig von der Zielperson des Mandats gelöst sein</a:t>
            </a:r>
          </a:p>
        </p:txBody>
      </p:sp>
      <p:sp>
        <p:nvSpPr>
          <p:cNvPr id="14" name="Textfeld 13">
            <a:extLst>
              <a:ext uri="{FF2B5EF4-FFF2-40B4-BE49-F238E27FC236}">
                <a16:creationId xmlns:a16="http://schemas.microsoft.com/office/drawing/2014/main" id="{7645DE22-6AB9-810B-2E1F-820B30CAFB97}"/>
              </a:ext>
            </a:extLst>
          </p:cNvPr>
          <p:cNvSpPr txBox="1"/>
          <p:nvPr/>
        </p:nvSpPr>
        <p:spPr>
          <a:xfrm>
            <a:off x="280150" y="5282068"/>
            <a:ext cx="6819149" cy="1077218"/>
          </a:xfrm>
          <a:prstGeom prst="rect">
            <a:avLst/>
          </a:prstGeom>
          <a:noFill/>
        </p:spPr>
        <p:txBody>
          <a:bodyPr wrap="square">
            <a:spAutoFit/>
          </a:bodyPr>
          <a:lstStyle/>
          <a:p>
            <a:r>
              <a:rPr lang="de-DE" sz="3200" dirty="0">
                <a:latin typeface="Arial" panose="020B0604020202020204" pitchFamily="34" charset="0"/>
                <a:ea typeface="Times New Roman" panose="02020603050405020304" pitchFamily="18" charset="0"/>
                <a:cs typeface="Arial" panose="020B0604020202020204" pitchFamily="34" charset="0"/>
              </a:rPr>
              <a:t>4) Danach hat der Feind keine Handhabe mehr gegen uns</a:t>
            </a:r>
          </a:p>
        </p:txBody>
      </p:sp>
      <p:pic>
        <p:nvPicPr>
          <p:cNvPr id="17" name="Grafik 16" descr="Ein Bild, das Spielzeug enthält.&#10;&#10;KI-generierte Inhalte können fehlerhaft sein.">
            <a:extLst>
              <a:ext uri="{FF2B5EF4-FFF2-40B4-BE49-F238E27FC236}">
                <a16:creationId xmlns:a16="http://schemas.microsoft.com/office/drawing/2014/main" id="{36F828D8-98E4-E7E1-D84D-095DDE3B4714}"/>
              </a:ext>
            </a:extLst>
          </p:cNvPr>
          <p:cNvPicPr>
            <a:picLocks noChangeAspect="1"/>
          </p:cNvPicPr>
          <p:nvPr/>
        </p:nvPicPr>
        <p:blipFill>
          <a:blip r:embed="rId6"/>
          <a:stretch>
            <a:fillRect/>
          </a:stretch>
        </p:blipFill>
        <p:spPr>
          <a:xfrm>
            <a:off x="8393448" y="137706"/>
            <a:ext cx="2143125" cy="2143125"/>
          </a:xfrm>
          <a:prstGeom prst="rect">
            <a:avLst/>
          </a:prstGeom>
        </p:spPr>
      </p:pic>
    </p:spTree>
    <p:extLst>
      <p:ext uri="{BB962C8B-B14F-4D97-AF65-F5344CB8AC3E}">
        <p14:creationId xmlns:p14="http://schemas.microsoft.com/office/powerpoint/2010/main" val="219720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22" presetClass="entr" presetSubtype="4"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par>
                                <p:cTn id="33" presetID="22" presetClass="entr" presetSubtype="8"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C7EE21F-793D-DBD6-8611-DB3B2AF7E8D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050846-61FA-3F19-67BC-B33F0F0FA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1BBEBD4-88B2-F197-368C-4DFC78E795F0}"/>
              </a:ext>
            </a:extLst>
          </p:cNvPr>
          <p:cNvSpPr>
            <a:spLocks noGrp="1"/>
          </p:cNvSpPr>
          <p:nvPr>
            <p:ph type="title"/>
          </p:nvPr>
        </p:nvSpPr>
        <p:spPr>
          <a:xfrm>
            <a:off x="571607" y="337404"/>
            <a:ext cx="6750987" cy="1289666"/>
          </a:xfrm>
        </p:spPr>
        <p:txBody>
          <a:bodyPr>
            <a:normAutofit fontScale="90000"/>
          </a:bodyPr>
          <a:lstStyle/>
          <a:p>
            <a:pPr algn="ctr"/>
            <a:r>
              <a:rPr lang="de-DE" dirty="0">
                <a:solidFill>
                  <a:schemeClr val="accent4">
                    <a:lumMod val="75000"/>
                  </a:schemeClr>
                </a:solidFill>
                <a:latin typeface="Arial" panose="020B0604020202020204" pitchFamily="34" charset="0"/>
                <a:cs typeface="Arial" panose="020B0604020202020204" pitchFamily="34" charset="0"/>
              </a:rPr>
              <a:t>Juhu Wir sind Troublemaker !?</a:t>
            </a:r>
          </a:p>
        </p:txBody>
      </p:sp>
      <p:sp>
        <p:nvSpPr>
          <p:cNvPr id="10" name="Rectangle 9">
            <a:extLst>
              <a:ext uri="{FF2B5EF4-FFF2-40B4-BE49-F238E27FC236}">
                <a16:creationId xmlns:a16="http://schemas.microsoft.com/office/drawing/2014/main" id="{BD29B5AF-6F0C-A0EE-EFB9-778804BF72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12" name="Rectangle 11">
            <a:extLst>
              <a:ext uri="{FF2B5EF4-FFF2-40B4-BE49-F238E27FC236}">
                <a16:creationId xmlns:a16="http://schemas.microsoft.com/office/drawing/2014/main" id="{5903DB5A-0C0D-5143-276D-71B80C3BE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7" name="Textfeld 6">
            <a:extLst>
              <a:ext uri="{FF2B5EF4-FFF2-40B4-BE49-F238E27FC236}">
                <a16:creationId xmlns:a16="http://schemas.microsoft.com/office/drawing/2014/main" id="{99EA39C9-9CE9-DA5E-6738-AE3E5FCD7573}"/>
              </a:ext>
            </a:extLst>
          </p:cNvPr>
          <p:cNvSpPr txBox="1"/>
          <p:nvPr/>
        </p:nvSpPr>
        <p:spPr>
          <a:xfrm>
            <a:off x="280297" y="1964474"/>
            <a:ext cx="7333606" cy="584775"/>
          </a:xfrm>
          <a:prstGeom prst="rect">
            <a:avLst/>
          </a:prstGeom>
          <a:noFill/>
        </p:spPr>
        <p:txBody>
          <a:bodyPr wrap="square" rtlCol="0">
            <a:spAutoFit/>
          </a:bodyPr>
          <a:lstStyle/>
          <a:p>
            <a:pPr algn="ctr"/>
            <a:r>
              <a:rPr lang="de-DE" sz="3200" dirty="0">
                <a:latin typeface="Arial" panose="020B0604020202020204" pitchFamily="34" charset="0"/>
                <a:ea typeface="Times New Roman" panose="02020603050405020304" pitchFamily="18" charset="0"/>
                <a:cs typeface="Arial" panose="020B0604020202020204" pitchFamily="34" charset="0"/>
              </a:rPr>
              <a:t>Wo haben wir Zugriff ?</a:t>
            </a:r>
          </a:p>
        </p:txBody>
      </p:sp>
      <p:pic>
        <p:nvPicPr>
          <p:cNvPr id="4" name="Picture 2" descr="Cartoonschlägerei Stock Vektor Art und mehr Bilder von Kämpfen - Kämpfen,  Comic - Kunstwerk, Wolke - iStock">
            <a:extLst>
              <a:ext uri="{FF2B5EF4-FFF2-40B4-BE49-F238E27FC236}">
                <a16:creationId xmlns:a16="http://schemas.microsoft.com/office/drawing/2014/main" id="{D21D3723-0692-5141-4F21-CCB06E034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2076" y="1100233"/>
            <a:ext cx="3428934" cy="3193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75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4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2000"/>
                                        <p:tgtEl>
                                          <p:spTgt spid="7">
                                            <p:txEl>
                                              <p:pRg st="0" end="0"/>
                                            </p:txEl>
                                          </p:spTgt>
                                        </p:tgtEl>
                                      </p:cBhvr>
                                    </p:animEffect>
                                    <p:anim calcmode="lin" valueType="num">
                                      <p:cBhvr>
                                        <p:cTn id="20"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21"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BD8AEF7-3192-C037-FE90-234AA99BDE32}"/>
            </a:ext>
          </a:extLst>
        </p:cNvPr>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26B229C7-9B45-4F13-BD80-FF26C3107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ntertitel 2">
            <a:extLst>
              <a:ext uri="{FF2B5EF4-FFF2-40B4-BE49-F238E27FC236}">
                <a16:creationId xmlns:a16="http://schemas.microsoft.com/office/drawing/2014/main" id="{903BA272-7312-5412-9143-23932D3B6893}"/>
              </a:ext>
            </a:extLst>
          </p:cNvPr>
          <p:cNvSpPr>
            <a:spLocks noGrp="1"/>
          </p:cNvSpPr>
          <p:nvPr>
            <p:ph type="subTitle" idx="1"/>
          </p:nvPr>
        </p:nvSpPr>
        <p:spPr>
          <a:xfrm>
            <a:off x="8141110" y="4455621"/>
            <a:ext cx="3417990" cy="1238616"/>
          </a:xfrm>
        </p:spPr>
        <p:txBody>
          <a:bodyPr>
            <a:normAutofit/>
          </a:bodyPr>
          <a:lstStyle/>
          <a:p>
            <a:r>
              <a:rPr lang="de-DE" sz="2000" b="1">
                <a:solidFill>
                  <a:schemeClr val="tx1">
                    <a:lumMod val="85000"/>
                    <a:lumOff val="15000"/>
                  </a:schemeClr>
                </a:solidFill>
                <a:latin typeface="Arial "/>
              </a:rPr>
              <a:t>M´Kaddesh e.V. Seminar Befreiungsdienst Enger 16.8.25</a:t>
            </a:r>
          </a:p>
        </p:txBody>
      </p:sp>
      <p:cxnSp>
        <p:nvCxnSpPr>
          <p:cNvPr id="7177" name="Straight Connector 7176">
            <a:extLst>
              <a:ext uri="{FF2B5EF4-FFF2-40B4-BE49-F238E27FC236}">
                <a16:creationId xmlns:a16="http://schemas.microsoft.com/office/drawing/2014/main" id="{CBFBA6A7-95D6-4239-B14C-C391C9AB0A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7179" name="Rectangle 7178">
            <a:extLst>
              <a:ext uri="{FF2B5EF4-FFF2-40B4-BE49-F238E27FC236}">
                <a16:creationId xmlns:a16="http://schemas.microsoft.com/office/drawing/2014/main" id="{4FD99AF6-F027-43A0-A89A-36FCA2C851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7181" name="Rectangle 7180">
            <a:extLst>
              <a:ext uri="{FF2B5EF4-FFF2-40B4-BE49-F238E27FC236}">
                <a16:creationId xmlns:a16="http://schemas.microsoft.com/office/drawing/2014/main" id="{8A33A5B0-1EE4-4C83-AC98-9F64529406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pic>
        <p:nvPicPr>
          <p:cNvPr id="4" name="Grafik 3">
            <a:extLst>
              <a:ext uri="{FF2B5EF4-FFF2-40B4-BE49-F238E27FC236}">
                <a16:creationId xmlns:a16="http://schemas.microsoft.com/office/drawing/2014/main" id="{35EAC155-3D86-0B1D-EBEB-1EBEBFDBF2E8}"/>
              </a:ext>
            </a:extLst>
          </p:cNvPr>
          <p:cNvPicPr>
            <a:picLocks noChangeAspect="1"/>
          </p:cNvPicPr>
          <p:nvPr/>
        </p:nvPicPr>
        <p:blipFill>
          <a:blip r:embed="rId2"/>
          <a:stretch>
            <a:fillRect/>
          </a:stretch>
        </p:blipFill>
        <p:spPr>
          <a:xfrm>
            <a:off x="280476" y="457200"/>
            <a:ext cx="2428875" cy="2927959"/>
          </a:xfrm>
          <a:prstGeom prst="rect">
            <a:avLst/>
          </a:prstGeom>
        </p:spPr>
      </p:pic>
      <p:pic>
        <p:nvPicPr>
          <p:cNvPr id="4100" name="Picture 4" descr="Scharfschütze versteckt sich in Büschen, die Zielcharakterillustration  schießen | Premium Vektor">
            <a:extLst>
              <a:ext uri="{FF2B5EF4-FFF2-40B4-BE49-F238E27FC236}">
                <a16:creationId xmlns:a16="http://schemas.microsoft.com/office/drawing/2014/main" id="{D102FDCB-1DDE-E7FD-54E4-D18ABA7942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8663" y="1019703"/>
            <a:ext cx="2427602" cy="1875441"/>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a:extLst>
              <a:ext uri="{FF2B5EF4-FFF2-40B4-BE49-F238E27FC236}">
                <a16:creationId xmlns:a16="http://schemas.microsoft.com/office/drawing/2014/main" id="{6D6D1EF2-E62E-F5A2-34F9-7CC9409F239C}"/>
              </a:ext>
            </a:extLst>
          </p:cNvPr>
          <p:cNvPicPr>
            <a:picLocks noChangeAspect="1"/>
          </p:cNvPicPr>
          <p:nvPr/>
        </p:nvPicPr>
        <p:blipFill>
          <a:blip r:embed="rId4"/>
          <a:stretch>
            <a:fillRect/>
          </a:stretch>
        </p:blipFill>
        <p:spPr>
          <a:xfrm>
            <a:off x="3324984" y="1019703"/>
            <a:ext cx="2524125" cy="1866900"/>
          </a:xfrm>
          <a:prstGeom prst="rect">
            <a:avLst/>
          </a:prstGeom>
        </p:spPr>
      </p:pic>
      <p:pic>
        <p:nvPicPr>
          <p:cNvPr id="4102" name="Picture 6" descr="760+ Grafiken, lizenzfreie Vektorgrafiken und Clipart zu Retter  Rettungsaktion - iStock | Überschwemmung, Rettungssanitäter">
            <a:extLst>
              <a:ext uri="{FF2B5EF4-FFF2-40B4-BE49-F238E27FC236}">
                <a16:creationId xmlns:a16="http://schemas.microsoft.com/office/drawing/2014/main" id="{A491D025-888C-88ED-B1E7-7008D63603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7674" y="467254"/>
            <a:ext cx="2782423" cy="2971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44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102"/>
                                        </p:tgtEl>
                                        <p:attrNameLst>
                                          <p:attrName>style.visibility</p:attrName>
                                        </p:attrNameLst>
                                      </p:cBhvr>
                                      <p:to>
                                        <p:strVal val="visible"/>
                                      </p:to>
                                    </p:set>
                                    <p:animEffect transition="in" filter="wipe(left)">
                                      <p:cBhvr>
                                        <p:cTn id="17" dur="500"/>
                                        <p:tgtEl>
                                          <p:spTgt spid="410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wipe(left)">
                                      <p:cBhvr>
                                        <p:cTn id="22"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9E702-0DDF-45FD-B253-FF6F27DA183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1E320ED-913B-EA87-E960-A99F759E06BE}"/>
              </a:ext>
            </a:extLst>
          </p:cNvPr>
          <p:cNvSpPr>
            <a:spLocks noGrp="1"/>
          </p:cNvSpPr>
          <p:nvPr>
            <p:ph type="title"/>
          </p:nvPr>
        </p:nvSpPr>
        <p:spPr>
          <a:xfrm>
            <a:off x="1097280" y="286604"/>
            <a:ext cx="10058400" cy="1015664"/>
          </a:xfrm>
        </p:spPr>
        <p:txBody>
          <a:bodyPr>
            <a:normAutofit/>
          </a:bodyPr>
          <a:lstStyle/>
          <a:p>
            <a:pPr algn="ctr"/>
            <a:r>
              <a:rPr lang="de-DE" sz="6000" b="1" u="sng" dirty="0"/>
              <a:t>Autorität - Erklärung</a:t>
            </a:r>
          </a:p>
        </p:txBody>
      </p:sp>
      <p:sp>
        <p:nvSpPr>
          <p:cNvPr id="3" name="Inhaltsplatzhalter 2">
            <a:extLst>
              <a:ext uri="{FF2B5EF4-FFF2-40B4-BE49-F238E27FC236}">
                <a16:creationId xmlns:a16="http://schemas.microsoft.com/office/drawing/2014/main" id="{25CA77F2-E715-4962-B994-5C46542EB7E4}"/>
              </a:ext>
            </a:extLst>
          </p:cNvPr>
          <p:cNvSpPr>
            <a:spLocks noGrp="1"/>
          </p:cNvSpPr>
          <p:nvPr>
            <p:ph idx="1"/>
          </p:nvPr>
        </p:nvSpPr>
        <p:spPr>
          <a:xfrm>
            <a:off x="355600" y="1955800"/>
            <a:ext cx="3619500" cy="3913294"/>
          </a:xfrm>
        </p:spPr>
        <p:txBody>
          <a:bodyPr>
            <a:noAutofit/>
          </a:bodyPr>
          <a:lstStyle/>
          <a:p>
            <a:r>
              <a:rPr lang="de-DE" sz="2600" b="1"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rPr>
              <a:t>Autorität</a:t>
            </a:r>
            <a:r>
              <a:rPr lang="de-DE" sz="2600"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rPr>
              <a:t> (lateinisch     </a:t>
            </a:r>
            <a:r>
              <a:rPr lang="de-DE" sz="2600" i="1" dirty="0" err="1">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rPr>
              <a:t>auctoritas</a:t>
            </a:r>
            <a:r>
              <a:rPr lang="de-DE" sz="2600"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rPr>
              <a:t>) ist im weitesten Sinne das Ansehen, das einer </a:t>
            </a:r>
            <a:r>
              <a:rPr lang="de-DE" sz="2600"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hlinkClick r:id="rId2">
                  <a:extLst>
                    <a:ext uri="{A12FA001-AC4F-418D-AE19-62706E023703}">
                      <ahyp:hlinkClr xmlns:ahyp="http://schemas.microsoft.com/office/drawing/2018/hyperlinkcolor" val="tx"/>
                    </a:ext>
                  </a:extLst>
                </a:hlinkClick>
              </a:rPr>
              <a:t>Institution</a:t>
            </a:r>
            <a:r>
              <a:rPr lang="de-DE" sz="2600"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rPr>
              <a:t> oder Person </a:t>
            </a:r>
            <a:r>
              <a:rPr lang="de-DE" sz="2600" b="1" dirty="0">
                <a:solidFill>
                  <a:schemeClr val="tx1">
                    <a:lumMod val="95000"/>
                  </a:schemeClr>
                </a:solidFill>
                <a:effectLst>
                  <a:outerShdw blurRad="38100" dist="38100" dir="2700000" algn="tl">
                    <a:srgbClr val="000000">
                      <a:alpha val="43137"/>
                    </a:srgbClr>
                  </a:outerShdw>
                </a:effectLst>
                <a:latin typeface="Arial" panose="020B0604020202020204" pitchFamily="34" charset="0"/>
                <a:ea typeface="Dreaming Outloud Pro" panose="03050502040302030504" pitchFamily="66" charset="0"/>
                <a:cs typeface="Arial" panose="020B0604020202020204" pitchFamily="34" charset="0"/>
              </a:rPr>
              <a:t>zugeschrieben</a:t>
            </a:r>
            <a:r>
              <a:rPr lang="de-DE" sz="2600"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rPr>
              <a:t> wird und bewirken kann, dass sich andere Menschen in ihrem </a:t>
            </a:r>
            <a:r>
              <a:rPr lang="de-DE" sz="2600"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hlinkClick r:id="rId3">
                  <a:extLst>
                    <a:ext uri="{A12FA001-AC4F-418D-AE19-62706E023703}">
                      <ahyp:hlinkClr xmlns:ahyp="http://schemas.microsoft.com/office/drawing/2018/hyperlinkcolor" val="tx"/>
                    </a:ext>
                  </a:extLst>
                </a:hlinkClick>
              </a:rPr>
              <a:t>Denken</a:t>
            </a:r>
            <a:r>
              <a:rPr lang="de-DE" sz="2600"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rPr>
              <a:t> und </a:t>
            </a:r>
            <a:r>
              <a:rPr lang="de-DE" sz="2600"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hlinkClick r:id="rId4">
                  <a:extLst>
                    <a:ext uri="{A12FA001-AC4F-418D-AE19-62706E023703}">
                      <ahyp:hlinkClr xmlns:ahyp="http://schemas.microsoft.com/office/drawing/2018/hyperlinkcolor" val="tx"/>
                    </a:ext>
                  </a:extLst>
                </a:hlinkClick>
              </a:rPr>
              <a:t>Han- </a:t>
            </a:r>
            <a:r>
              <a:rPr lang="de-DE" sz="2600" dirty="0" err="1">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hlinkClick r:id="rId4">
                  <a:extLst>
                    <a:ext uri="{A12FA001-AC4F-418D-AE19-62706E023703}">
                      <ahyp:hlinkClr xmlns:ahyp="http://schemas.microsoft.com/office/drawing/2018/hyperlinkcolor" val="tx"/>
                    </a:ext>
                  </a:extLst>
                </a:hlinkClick>
              </a:rPr>
              <a:t>deln</a:t>
            </a:r>
            <a:r>
              <a:rPr lang="de-DE" sz="2600"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rPr>
              <a:t> nach ihr richten. </a:t>
            </a:r>
            <a:endParaRPr lang="de-DE" sz="2600" dirty="0"/>
          </a:p>
        </p:txBody>
      </p:sp>
      <p:pic>
        <p:nvPicPr>
          <p:cNvPr id="2050" name="Picture 2" descr="Moses mit das zehn Gebote Karikatur Clip Art 34812386 Vektor Kunst bei  Vecteezy">
            <a:extLst>
              <a:ext uri="{FF2B5EF4-FFF2-40B4-BE49-F238E27FC236}">
                <a16:creationId xmlns:a16="http://schemas.microsoft.com/office/drawing/2014/main" id="{5865E349-E6E2-039D-68F7-2FAA9311D5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7338" y="2211441"/>
            <a:ext cx="2112829" cy="34020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hristian heilig Bibel Karikatur farbig Clip Art 34328367 Vektor Kunst bei  Vecteezy">
            <a:extLst>
              <a:ext uri="{FF2B5EF4-FFF2-40B4-BE49-F238E27FC236}">
                <a16:creationId xmlns:a16="http://schemas.microsoft.com/office/drawing/2014/main" id="{1C5D93E7-ED15-48D5-B008-9A458C7D82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0088" y="3069484"/>
            <a:ext cx="2714625"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01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 calcmode="lin" valueType="num">
                                      <p:cBhvr>
                                        <p:cTn id="14" dur="500" fill="hold"/>
                                        <p:tgtEl>
                                          <p:spTgt spid="2052"/>
                                        </p:tgtEl>
                                        <p:attrNameLst>
                                          <p:attrName>ppt_w</p:attrName>
                                        </p:attrNameLst>
                                      </p:cBhvr>
                                      <p:tavLst>
                                        <p:tav tm="0">
                                          <p:val>
                                            <p:fltVal val="0"/>
                                          </p:val>
                                        </p:tav>
                                        <p:tav tm="100000">
                                          <p:val>
                                            <p:strVal val="#ppt_w"/>
                                          </p:val>
                                        </p:tav>
                                      </p:tavLst>
                                    </p:anim>
                                    <p:anim calcmode="lin" valueType="num">
                                      <p:cBhvr>
                                        <p:cTn id="15" dur="500" fill="hold"/>
                                        <p:tgtEl>
                                          <p:spTgt spid="2052"/>
                                        </p:tgtEl>
                                        <p:attrNameLst>
                                          <p:attrName>ppt_h</p:attrName>
                                        </p:attrNameLst>
                                      </p:cBhvr>
                                      <p:tavLst>
                                        <p:tav tm="0">
                                          <p:val>
                                            <p:fltVal val="0"/>
                                          </p:val>
                                        </p:tav>
                                        <p:tav tm="100000">
                                          <p:val>
                                            <p:strVal val="#ppt_h"/>
                                          </p:val>
                                        </p:tav>
                                      </p:tavLst>
                                    </p:anim>
                                    <p:animEffect transition="in" filter="fade">
                                      <p:cBhvr>
                                        <p:cTn id="16"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3EC66-1CB8-558E-7ED1-AB4A71A1FFD8}"/>
            </a:ext>
          </a:extLst>
        </p:cNvPr>
        <p:cNvGrpSpPr/>
        <p:nvPr/>
      </p:nvGrpSpPr>
      <p:grpSpPr>
        <a:xfrm>
          <a:off x="0" y="0"/>
          <a:ext cx="0" cy="0"/>
          <a:chOff x="0" y="0"/>
          <a:chExt cx="0" cy="0"/>
        </a:xfrm>
      </p:grpSpPr>
      <p:pic>
        <p:nvPicPr>
          <p:cNvPr id="3078" name="Picture 6" descr="Jesus Clipart Bilder - Kostenloser Download auf Freepik">
            <a:extLst>
              <a:ext uri="{FF2B5EF4-FFF2-40B4-BE49-F238E27FC236}">
                <a16:creationId xmlns:a16="http://schemas.microsoft.com/office/drawing/2014/main" id="{44E1D2C8-052E-C3E5-10D9-BDB52CD17A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3244" y="1959768"/>
            <a:ext cx="4083156" cy="408315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8DCC928-7736-CA4C-1D94-39D6A5A0C729}"/>
              </a:ext>
            </a:extLst>
          </p:cNvPr>
          <p:cNvSpPr>
            <a:spLocks noGrp="1"/>
          </p:cNvSpPr>
          <p:nvPr>
            <p:ph type="title"/>
          </p:nvPr>
        </p:nvSpPr>
        <p:spPr>
          <a:xfrm>
            <a:off x="1097280" y="286604"/>
            <a:ext cx="10058400" cy="1015664"/>
          </a:xfrm>
        </p:spPr>
        <p:txBody>
          <a:bodyPr>
            <a:normAutofit/>
          </a:bodyPr>
          <a:lstStyle/>
          <a:p>
            <a:pPr algn="ctr"/>
            <a:r>
              <a:rPr lang="de-DE" sz="6000" b="1" u="sng" dirty="0"/>
              <a:t>Autorität - Erklärung</a:t>
            </a:r>
          </a:p>
        </p:txBody>
      </p:sp>
      <p:sp>
        <p:nvSpPr>
          <p:cNvPr id="9" name="Inhaltsplatzhalter 2">
            <a:extLst>
              <a:ext uri="{FF2B5EF4-FFF2-40B4-BE49-F238E27FC236}">
                <a16:creationId xmlns:a16="http://schemas.microsoft.com/office/drawing/2014/main" id="{FAFB23A0-AAFA-B8AD-629A-D696241FC080}"/>
              </a:ext>
            </a:extLst>
          </p:cNvPr>
          <p:cNvSpPr txBox="1">
            <a:spLocks/>
          </p:cNvSpPr>
          <p:nvPr/>
        </p:nvSpPr>
        <p:spPr>
          <a:xfrm>
            <a:off x="355600" y="1955800"/>
            <a:ext cx="3619500" cy="391329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de-DE" sz="2600" b="1"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rPr>
              <a:t>Autorität</a:t>
            </a:r>
            <a:r>
              <a:rPr lang="de-DE" sz="2600"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rPr>
              <a:t> (lateinisch     </a:t>
            </a:r>
            <a:r>
              <a:rPr lang="de-DE" sz="2600" i="1" dirty="0" err="1">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rPr>
              <a:t>auctoritas</a:t>
            </a:r>
            <a:r>
              <a:rPr lang="de-DE" sz="2600"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rPr>
              <a:t>) ist im weitesten Sinne das </a:t>
            </a:r>
            <a:r>
              <a:rPr lang="de-DE" sz="2600" b="1" dirty="0">
                <a:solidFill>
                  <a:schemeClr val="tx1">
                    <a:lumMod val="95000"/>
                  </a:schemeClr>
                </a:solidFill>
                <a:effectLst>
                  <a:outerShdw blurRad="38100" dist="38100" dir="2700000" algn="tl">
                    <a:srgbClr val="000000">
                      <a:alpha val="43137"/>
                    </a:srgbClr>
                  </a:outerShdw>
                </a:effectLst>
                <a:latin typeface="Arial" panose="020B0604020202020204" pitchFamily="34" charset="0"/>
                <a:ea typeface="Dreaming Outloud Pro" panose="03050502040302030504" pitchFamily="66" charset="0"/>
                <a:cs typeface="Arial" panose="020B0604020202020204" pitchFamily="34" charset="0"/>
              </a:rPr>
              <a:t>Ansehen</a:t>
            </a:r>
            <a:r>
              <a:rPr lang="de-DE" sz="2600"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rPr>
              <a:t>, das einer </a:t>
            </a:r>
            <a:r>
              <a:rPr lang="de-DE" sz="2600"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hlinkClick r:id="rId3">
                  <a:extLst>
                    <a:ext uri="{A12FA001-AC4F-418D-AE19-62706E023703}">
                      <ahyp:hlinkClr xmlns:ahyp="http://schemas.microsoft.com/office/drawing/2018/hyperlinkcolor" val="tx"/>
                    </a:ext>
                  </a:extLst>
                </a:hlinkClick>
              </a:rPr>
              <a:t>Institution</a:t>
            </a:r>
            <a:r>
              <a:rPr lang="de-DE" sz="2600"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rPr>
              <a:t> oder Person zugeschrieben wird und bewirken kann, dass sich andere Menschen in ihrem </a:t>
            </a:r>
            <a:r>
              <a:rPr lang="de-DE" sz="2600"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hlinkClick r:id="rId4">
                  <a:extLst>
                    <a:ext uri="{A12FA001-AC4F-418D-AE19-62706E023703}">
                      <ahyp:hlinkClr xmlns:ahyp="http://schemas.microsoft.com/office/drawing/2018/hyperlinkcolor" val="tx"/>
                    </a:ext>
                  </a:extLst>
                </a:hlinkClick>
              </a:rPr>
              <a:t>Denken</a:t>
            </a:r>
            <a:r>
              <a:rPr lang="de-DE" sz="2600"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rPr>
              <a:t> und </a:t>
            </a:r>
            <a:r>
              <a:rPr lang="de-DE" sz="2600"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hlinkClick r:id="rId5">
                  <a:extLst>
                    <a:ext uri="{A12FA001-AC4F-418D-AE19-62706E023703}">
                      <ahyp:hlinkClr xmlns:ahyp="http://schemas.microsoft.com/office/drawing/2018/hyperlinkcolor" val="tx"/>
                    </a:ext>
                  </a:extLst>
                </a:hlinkClick>
              </a:rPr>
              <a:t>Han- </a:t>
            </a:r>
            <a:r>
              <a:rPr lang="de-DE" sz="2600" dirty="0" err="1">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hlinkClick r:id="rId5">
                  <a:extLst>
                    <a:ext uri="{A12FA001-AC4F-418D-AE19-62706E023703}">
                      <ahyp:hlinkClr xmlns:ahyp="http://schemas.microsoft.com/office/drawing/2018/hyperlinkcolor" val="tx"/>
                    </a:ext>
                  </a:extLst>
                </a:hlinkClick>
              </a:rPr>
              <a:t>deln</a:t>
            </a:r>
            <a:r>
              <a:rPr lang="de-DE" sz="2600"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rPr>
              <a:t> nach ihr richten. </a:t>
            </a:r>
            <a:endParaRPr lang="de-DE" sz="2600" dirty="0"/>
          </a:p>
        </p:txBody>
      </p:sp>
      <p:pic>
        <p:nvPicPr>
          <p:cNvPr id="3074" name="Picture 2" descr="Hornhaut Auge Vektorgrafiken, Cliparts und Illustrationen Kaufen - 123RF">
            <a:extLst>
              <a:ext uri="{FF2B5EF4-FFF2-40B4-BE49-F238E27FC236}">
                <a16:creationId xmlns:a16="http://schemas.microsoft.com/office/drawing/2014/main" id="{E24990AF-F6D3-2CD3-73AB-E9CB6CA143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0704" y="284088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lipart Mensch Bilder - Kostenloser Download auf Freepik">
            <a:extLst>
              <a:ext uri="{FF2B5EF4-FFF2-40B4-BE49-F238E27FC236}">
                <a16:creationId xmlns:a16="http://schemas.microsoft.com/office/drawing/2014/main" id="{44D92DB0-0110-BC54-FD3E-7DC41ED826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3829" y="1955800"/>
            <a:ext cx="1603368" cy="4111493"/>
          </a:xfrm>
          <a:prstGeom prst="rect">
            <a:avLst/>
          </a:prstGeom>
          <a:noFill/>
          <a:extLst>
            <a:ext uri="{909E8E84-426E-40DD-AFC4-6F175D3DCCD1}">
              <a14:hiddenFill xmlns:a14="http://schemas.microsoft.com/office/drawing/2010/main">
                <a:solidFill>
                  <a:srgbClr val="FFFFFF"/>
                </a:solidFill>
              </a14:hiddenFill>
            </a:ext>
          </a:extLst>
        </p:spPr>
      </p:pic>
      <p:sp>
        <p:nvSpPr>
          <p:cNvPr id="10" name="Pfeil: gestreift nach rechts 9">
            <a:extLst>
              <a:ext uri="{FF2B5EF4-FFF2-40B4-BE49-F238E27FC236}">
                <a16:creationId xmlns:a16="http://schemas.microsoft.com/office/drawing/2014/main" id="{D8CDB90B-4DBB-41C1-8EBE-D54377D22261}"/>
              </a:ext>
            </a:extLst>
          </p:cNvPr>
          <p:cNvSpPr/>
          <p:nvPr/>
        </p:nvSpPr>
        <p:spPr>
          <a:xfrm>
            <a:off x="6065521" y="3287850"/>
            <a:ext cx="2814320" cy="1398654"/>
          </a:xfrm>
          <a:prstGeom prst="stripedRightArrow">
            <a:avLst/>
          </a:prstGeom>
          <a:solidFill>
            <a:schemeClr val="accent1">
              <a:alpha val="41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508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wipe(down)">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wipe(right)">
                                      <p:cBhvr>
                                        <p:cTn id="17" dur="500"/>
                                        <p:tgtEl>
                                          <p:spTgt spid="307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2D308-D2F4-7B7B-A981-C2B352CE764B}"/>
            </a:ext>
          </a:extLst>
        </p:cNvPr>
        <p:cNvGrpSpPr/>
        <p:nvPr/>
      </p:nvGrpSpPr>
      <p:grpSpPr>
        <a:xfrm>
          <a:off x="0" y="0"/>
          <a:ext cx="0" cy="0"/>
          <a:chOff x="0" y="0"/>
          <a:chExt cx="0" cy="0"/>
        </a:xfrm>
      </p:grpSpPr>
      <p:pic>
        <p:nvPicPr>
          <p:cNvPr id="3078" name="Picture 6" descr="Jesus Clipart Bilder - Kostenloser Download auf Freepik">
            <a:extLst>
              <a:ext uri="{FF2B5EF4-FFF2-40B4-BE49-F238E27FC236}">
                <a16:creationId xmlns:a16="http://schemas.microsoft.com/office/drawing/2014/main" id="{F0652008-341F-4B58-6E39-62BE71828A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3244" y="1959768"/>
            <a:ext cx="4083156" cy="408315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C3E2B4DD-8687-27CC-4903-BC348F136AF4}"/>
              </a:ext>
            </a:extLst>
          </p:cNvPr>
          <p:cNvSpPr>
            <a:spLocks noGrp="1"/>
          </p:cNvSpPr>
          <p:nvPr>
            <p:ph type="title"/>
          </p:nvPr>
        </p:nvSpPr>
        <p:spPr>
          <a:xfrm>
            <a:off x="1097280" y="286604"/>
            <a:ext cx="10058400" cy="1015664"/>
          </a:xfrm>
        </p:spPr>
        <p:txBody>
          <a:bodyPr>
            <a:normAutofit/>
          </a:bodyPr>
          <a:lstStyle/>
          <a:p>
            <a:pPr algn="ctr"/>
            <a:r>
              <a:rPr lang="de-DE" sz="6000" b="1" u="sng" dirty="0"/>
              <a:t>Autorität - Erklärung</a:t>
            </a:r>
          </a:p>
        </p:txBody>
      </p:sp>
      <p:sp>
        <p:nvSpPr>
          <p:cNvPr id="9" name="Inhaltsplatzhalter 2">
            <a:extLst>
              <a:ext uri="{FF2B5EF4-FFF2-40B4-BE49-F238E27FC236}">
                <a16:creationId xmlns:a16="http://schemas.microsoft.com/office/drawing/2014/main" id="{F0A2DB41-CC26-C039-3BDD-C25592A802DF}"/>
              </a:ext>
            </a:extLst>
          </p:cNvPr>
          <p:cNvSpPr txBox="1">
            <a:spLocks/>
          </p:cNvSpPr>
          <p:nvPr/>
        </p:nvSpPr>
        <p:spPr>
          <a:xfrm>
            <a:off x="355600" y="1955800"/>
            <a:ext cx="3619500" cy="391329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de-DE" sz="2600" b="1"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rPr>
              <a:t>Autorität</a:t>
            </a:r>
            <a:r>
              <a:rPr lang="de-DE" sz="2600"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rPr>
              <a:t> (lateinisch     </a:t>
            </a:r>
            <a:r>
              <a:rPr lang="de-DE" sz="2600" i="1" dirty="0" err="1">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rPr>
              <a:t>auctoritas</a:t>
            </a:r>
            <a:r>
              <a:rPr lang="de-DE" sz="2600"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rPr>
              <a:t>) ist im weitesten Sinne das </a:t>
            </a:r>
            <a:r>
              <a:rPr lang="de-DE" sz="2600" b="1" dirty="0">
                <a:solidFill>
                  <a:schemeClr val="tx1">
                    <a:lumMod val="95000"/>
                  </a:schemeClr>
                </a:solidFill>
                <a:effectLst>
                  <a:outerShdw blurRad="38100" dist="38100" dir="2700000" algn="tl">
                    <a:srgbClr val="000000">
                      <a:alpha val="43137"/>
                    </a:srgbClr>
                  </a:outerShdw>
                </a:effectLst>
                <a:latin typeface="Arial" panose="020B0604020202020204" pitchFamily="34" charset="0"/>
                <a:ea typeface="Dreaming Outloud Pro" panose="03050502040302030504" pitchFamily="66" charset="0"/>
                <a:cs typeface="Arial" panose="020B0604020202020204" pitchFamily="34" charset="0"/>
              </a:rPr>
              <a:t>Ansehen</a:t>
            </a:r>
            <a:r>
              <a:rPr lang="de-DE" sz="2600"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rPr>
              <a:t>, das einer </a:t>
            </a:r>
            <a:r>
              <a:rPr lang="de-DE" sz="2600"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hlinkClick r:id="rId3">
                  <a:extLst>
                    <a:ext uri="{A12FA001-AC4F-418D-AE19-62706E023703}">
                      <ahyp:hlinkClr xmlns:ahyp="http://schemas.microsoft.com/office/drawing/2018/hyperlinkcolor" val="tx"/>
                    </a:ext>
                  </a:extLst>
                </a:hlinkClick>
              </a:rPr>
              <a:t>Institution</a:t>
            </a:r>
            <a:r>
              <a:rPr lang="de-DE" sz="2600"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rPr>
              <a:t> oder Person zugeschrieben wird und bewirken kann, dass sich andere Menschen in ihrem </a:t>
            </a:r>
            <a:r>
              <a:rPr lang="de-DE" sz="2600"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hlinkClick r:id="rId4">
                  <a:extLst>
                    <a:ext uri="{A12FA001-AC4F-418D-AE19-62706E023703}">
                      <ahyp:hlinkClr xmlns:ahyp="http://schemas.microsoft.com/office/drawing/2018/hyperlinkcolor" val="tx"/>
                    </a:ext>
                  </a:extLst>
                </a:hlinkClick>
              </a:rPr>
              <a:t>Denken</a:t>
            </a:r>
            <a:r>
              <a:rPr lang="de-DE" sz="2600"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rPr>
              <a:t> und </a:t>
            </a:r>
            <a:r>
              <a:rPr lang="de-DE" sz="2600"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hlinkClick r:id="rId5">
                  <a:extLst>
                    <a:ext uri="{A12FA001-AC4F-418D-AE19-62706E023703}">
                      <ahyp:hlinkClr xmlns:ahyp="http://schemas.microsoft.com/office/drawing/2018/hyperlinkcolor" val="tx"/>
                    </a:ext>
                  </a:extLst>
                </a:hlinkClick>
              </a:rPr>
              <a:t>Han- </a:t>
            </a:r>
            <a:r>
              <a:rPr lang="de-DE" sz="2600" dirty="0" err="1">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hlinkClick r:id="rId5">
                  <a:extLst>
                    <a:ext uri="{A12FA001-AC4F-418D-AE19-62706E023703}">
                      <ahyp:hlinkClr xmlns:ahyp="http://schemas.microsoft.com/office/drawing/2018/hyperlinkcolor" val="tx"/>
                    </a:ext>
                  </a:extLst>
                </a:hlinkClick>
              </a:rPr>
              <a:t>deln</a:t>
            </a:r>
            <a:r>
              <a:rPr lang="de-DE" sz="2600"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rPr>
              <a:t> nach ihr richten. </a:t>
            </a:r>
            <a:endParaRPr lang="de-DE" sz="2600" dirty="0"/>
          </a:p>
        </p:txBody>
      </p:sp>
      <p:pic>
        <p:nvPicPr>
          <p:cNvPr id="3074" name="Picture 2" descr="Hornhaut Auge Vektorgrafiken, Cliparts und Illustrationen Kaufen - 123RF">
            <a:extLst>
              <a:ext uri="{FF2B5EF4-FFF2-40B4-BE49-F238E27FC236}">
                <a16:creationId xmlns:a16="http://schemas.microsoft.com/office/drawing/2014/main" id="{58B7A704-31CC-3CF9-AEE4-5CFF280722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0704" y="284088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lipart Mensch Bilder - Kostenloser Download auf Freepik">
            <a:extLst>
              <a:ext uri="{FF2B5EF4-FFF2-40B4-BE49-F238E27FC236}">
                <a16:creationId xmlns:a16="http://schemas.microsoft.com/office/drawing/2014/main" id="{EC99792D-4906-7227-EF02-E30BAF2C7E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3829" y="1955800"/>
            <a:ext cx="1603368" cy="4111493"/>
          </a:xfrm>
          <a:prstGeom prst="rect">
            <a:avLst/>
          </a:prstGeom>
          <a:noFill/>
          <a:extLst>
            <a:ext uri="{909E8E84-426E-40DD-AFC4-6F175D3DCCD1}">
              <a14:hiddenFill xmlns:a14="http://schemas.microsoft.com/office/drawing/2010/main">
                <a:solidFill>
                  <a:srgbClr val="FFFFFF"/>
                </a:solidFill>
              </a14:hiddenFill>
            </a:ext>
          </a:extLst>
        </p:spPr>
      </p:pic>
      <p:sp>
        <p:nvSpPr>
          <p:cNvPr id="10" name="Pfeil: gestreift nach rechts 9">
            <a:extLst>
              <a:ext uri="{FF2B5EF4-FFF2-40B4-BE49-F238E27FC236}">
                <a16:creationId xmlns:a16="http://schemas.microsoft.com/office/drawing/2014/main" id="{2CC3ACF7-5308-7F51-D1DD-C43CC7D532E7}"/>
              </a:ext>
            </a:extLst>
          </p:cNvPr>
          <p:cNvSpPr/>
          <p:nvPr/>
        </p:nvSpPr>
        <p:spPr>
          <a:xfrm>
            <a:off x="6065521" y="3287850"/>
            <a:ext cx="2814320" cy="1398654"/>
          </a:xfrm>
          <a:prstGeom prst="stripedRightArrow">
            <a:avLst/>
          </a:prstGeom>
          <a:solidFill>
            <a:schemeClr val="accent1">
              <a:alpha val="41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Picture 4" descr="Clipart Mensch Bilder - Kostenloser Download auf Freepik">
            <a:extLst>
              <a:ext uri="{FF2B5EF4-FFF2-40B4-BE49-F238E27FC236}">
                <a16:creationId xmlns:a16="http://schemas.microsoft.com/office/drawing/2014/main" id="{F1F29765-B0A8-5BAE-D111-69E0213097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7474" y="1955800"/>
            <a:ext cx="569756" cy="1461016"/>
          </a:xfrm>
          <a:prstGeom prst="rect">
            <a:avLst/>
          </a:prstGeom>
          <a:noFill/>
          <a:extLst>
            <a:ext uri="{909E8E84-426E-40DD-AFC4-6F175D3DCCD1}">
              <a14:hiddenFill xmlns:a14="http://schemas.microsoft.com/office/drawing/2010/main">
                <a:solidFill>
                  <a:srgbClr val="FFFFFF"/>
                </a:solidFill>
              </a14:hiddenFill>
            </a:ext>
          </a:extLst>
        </p:spPr>
      </p:pic>
      <p:sp>
        <p:nvSpPr>
          <p:cNvPr id="4" name="Pfeil: gestreift nach rechts 3">
            <a:extLst>
              <a:ext uri="{FF2B5EF4-FFF2-40B4-BE49-F238E27FC236}">
                <a16:creationId xmlns:a16="http://schemas.microsoft.com/office/drawing/2014/main" id="{4413194F-F2D4-2490-DFFC-C44820B447CC}"/>
              </a:ext>
            </a:extLst>
          </p:cNvPr>
          <p:cNvSpPr/>
          <p:nvPr/>
        </p:nvSpPr>
        <p:spPr>
          <a:xfrm rot="10800000">
            <a:off x="6065521" y="3287850"/>
            <a:ext cx="2814320" cy="1398654"/>
          </a:xfrm>
          <a:prstGeom prst="stripedRightArrow">
            <a:avLst/>
          </a:prstGeom>
          <a:solidFill>
            <a:schemeClr val="accent1">
              <a:alpha val="41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AECF8DCF-0483-15D9-B8C3-D72CBD0D73A6}"/>
              </a:ext>
            </a:extLst>
          </p:cNvPr>
          <p:cNvSpPr txBox="1"/>
          <p:nvPr/>
        </p:nvSpPr>
        <p:spPr>
          <a:xfrm>
            <a:off x="5626100" y="4686504"/>
            <a:ext cx="3746500" cy="923330"/>
          </a:xfrm>
          <a:prstGeom prst="rect">
            <a:avLst/>
          </a:prstGeom>
          <a:noFill/>
        </p:spPr>
        <p:txBody>
          <a:bodyPr wrap="square" rtlCol="0">
            <a:spAutoFit/>
          </a:bodyPr>
          <a:lstStyle/>
          <a:p>
            <a:r>
              <a:rPr lang="de-DE" sz="5400" b="1" dirty="0">
                <a:solidFill>
                  <a:schemeClr val="tx1">
                    <a:lumMod val="95000"/>
                  </a:schemeClr>
                </a:solidFill>
                <a:latin typeface="Arial" panose="020B0604020202020204" pitchFamily="34" charset="0"/>
                <a:ea typeface="Dreaming Outloud Pro" panose="03050502040302030504" pitchFamily="66" charset="0"/>
                <a:cs typeface="Arial" panose="020B0604020202020204" pitchFamily="34" charset="0"/>
              </a:rPr>
              <a:t>Ewigkeit</a:t>
            </a:r>
            <a:endParaRPr lang="de-DE" sz="5400" dirty="0"/>
          </a:p>
        </p:txBody>
      </p:sp>
    </p:spTree>
    <p:extLst>
      <p:ext uri="{BB962C8B-B14F-4D97-AF65-F5344CB8AC3E}">
        <p14:creationId xmlns:p14="http://schemas.microsoft.com/office/powerpoint/2010/main" val="375772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3076"/>
                                        </p:tgtEl>
                                        <p:attrNameLst>
                                          <p:attrName>ppt_w</p:attrName>
                                        </p:attrNameLst>
                                      </p:cBhvr>
                                      <p:tavLst>
                                        <p:tav tm="0">
                                          <p:val>
                                            <p:strVal val="ppt_w"/>
                                          </p:val>
                                        </p:tav>
                                        <p:tav tm="100000">
                                          <p:val>
                                            <p:fltVal val="0"/>
                                          </p:val>
                                        </p:tav>
                                      </p:tavLst>
                                    </p:anim>
                                    <p:anim calcmode="lin" valueType="num">
                                      <p:cBhvr>
                                        <p:cTn id="7" dur="1000"/>
                                        <p:tgtEl>
                                          <p:spTgt spid="3076"/>
                                        </p:tgtEl>
                                        <p:attrNameLst>
                                          <p:attrName>ppt_h</p:attrName>
                                        </p:attrNameLst>
                                      </p:cBhvr>
                                      <p:tavLst>
                                        <p:tav tm="0">
                                          <p:val>
                                            <p:strVal val="ppt_h"/>
                                          </p:val>
                                        </p:tav>
                                        <p:tav tm="100000">
                                          <p:val>
                                            <p:fltVal val="0"/>
                                          </p:val>
                                        </p:tav>
                                      </p:tavLst>
                                    </p:anim>
                                    <p:anim calcmode="lin" valueType="num">
                                      <p:cBhvr>
                                        <p:cTn id="8" dur="1000"/>
                                        <p:tgtEl>
                                          <p:spTgt spid="3076"/>
                                        </p:tgtEl>
                                        <p:attrNameLst>
                                          <p:attrName>style.rotation</p:attrName>
                                        </p:attrNameLst>
                                      </p:cBhvr>
                                      <p:tavLst>
                                        <p:tav tm="0">
                                          <p:val>
                                            <p:fltVal val="0"/>
                                          </p:val>
                                        </p:tav>
                                        <p:tav tm="100000">
                                          <p:val>
                                            <p:fltVal val="90"/>
                                          </p:val>
                                        </p:tav>
                                      </p:tavLst>
                                    </p:anim>
                                    <p:animEffect transition="out" filter="fade">
                                      <p:cBhvr>
                                        <p:cTn id="9" dur="1000"/>
                                        <p:tgtEl>
                                          <p:spTgt spid="3076"/>
                                        </p:tgtEl>
                                      </p:cBhvr>
                                    </p:animEffect>
                                    <p:set>
                                      <p:cBhvr>
                                        <p:cTn id="10" dur="1" fill="hold">
                                          <p:stCondLst>
                                            <p:cond delay="999"/>
                                          </p:stCondLst>
                                        </p:cTn>
                                        <p:tgtEl>
                                          <p:spTgt spid="3076"/>
                                        </p:tgtEl>
                                        <p:attrNameLst>
                                          <p:attrName>style.visibility</p:attrName>
                                        </p:attrNameLst>
                                      </p:cBhvr>
                                      <p:to>
                                        <p:strVal val="hidden"/>
                                      </p:to>
                                    </p:se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10" presetClass="exit" presetSubtype="0" fill="hold" grpId="0" nodeType="with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DCAA5DAA-D5DD-3E50-174D-18B60B48576E}"/>
              </a:ext>
            </a:extLst>
          </p:cNvPr>
          <p:cNvSpPr>
            <a:spLocks noGrp="1"/>
          </p:cNvSpPr>
          <p:nvPr>
            <p:ph type="title"/>
          </p:nvPr>
        </p:nvSpPr>
        <p:spPr>
          <a:xfrm>
            <a:off x="1096963" y="287338"/>
            <a:ext cx="10058400" cy="3230562"/>
          </a:xfrm>
        </p:spPr>
        <p:txBody>
          <a:bodyPr>
            <a:normAutofit/>
          </a:bodyPr>
          <a:lstStyle/>
          <a:p>
            <a:pPr algn="ctr"/>
            <a:r>
              <a:rPr lang="de-DE" sz="9600" b="1" u="sng" dirty="0">
                <a:effectLst>
                  <a:outerShdw blurRad="38100" dist="38100" dir="2700000" algn="tl">
                    <a:srgbClr val="000000">
                      <a:alpha val="43137"/>
                    </a:srgbClr>
                  </a:outerShdw>
                </a:effectLst>
              </a:rPr>
              <a:t>Timeline</a:t>
            </a:r>
          </a:p>
        </p:txBody>
      </p:sp>
    </p:spTree>
    <p:extLst>
      <p:ext uri="{BB962C8B-B14F-4D97-AF65-F5344CB8AC3E}">
        <p14:creationId xmlns:p14="http://schemas.microsoft.com/office/powerpoint/2010/main" val="412688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34" presetClass="emph" presetSubtype="0" fill="hold" grpId="1" nodeType="with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4"/>
                                        </p:tgtEl>
                                        <p:attrNameLst>
                                          <p:attrName>ppt_x</p:attrName>
                                          <p:attrName>ppt_y</p:attrName>
                                        </p:attrNameLst>
                                      </p:cBhvr>
                                    </p:animMotion>
                                    <p:animRot by="1500000">
                                      <p:cBhvr>
                                        <p:cTn id="12" dur="125" fill="hold">
                                          <p:stCondLst>
                                            <p:cond delay="0"/>
                                          </p:stCondLst>
                                        </p:cTn>
                                        <p:tgtEl>
                                          <p:spTgt spid="4"/>
                                        </p:tgtEl>
                                        <p:attrNameLst>
                                          <p:attrName>r</p:attrName>
                                        </p:attrNameLst>
                                      </p:cBhvr>
                                    </p:animRot>
                                    <p:animRot by="-1500000">
                                      <p:cBhvr>
                                        <p:cTn id="13" dur="125" fill="hold">
                                          <p:stCondLst>
                                            <p:cond delay="125"/>
                                          </p:stCondLst>
                                        </p:cTn>
                                        <p:tgtEl>
                                          <p:spTgt spid="4"/>
                                        </p:tgtEl>
                                        <p:attrNameLst>
                                          <p:attrName>r</p:attrName>
                                        </p:attrNameLst>
                                      </p:cBhvr>
                                    </p:animRot>
                                    <p:animRot by="-1500000">
                                      <p:cBhvr>
                                        <p:cTn id="14" dur="125" fill="hold">
                                          <p:stCondLst>
                                            <p:cond delay="250"/>
                                          </p:stCondLst>
                                        </p:cTn>
                                        <p:tgtEl>
                                          <p:spTgt spid="4"/>
                                        </p:tgtEl>
                                        <p:attrNameLst>
                                          <p:attrName>r</p:attrName>
                                        </p:attrNameLst>
                                      </p:cBhvr>
                                    </p:animRot>
                                    <p:animRot by="1500000">
                                      <p:cBhvr>
                                        <p:cTn id="15"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9FD89D6B-3F5F-062E-0F69-2915E3117650}"/>
              </a:ext>
            </a:extLst>
          </p:cNvPr>
          <p:cNvPicPr>
            <a:picLocks noChangeAspect="1"/>
          </p:cNvPicPr>
          <p:nvPr/>
        </p:nvPicPr>
        <p:blipFill>
          <a:blip r:embed="rId2"/>
          <a:stretch>
            <a:fillRect/>
          </a:stretch>
        </p:blipFill>
        <p:spPr>
          <a:xfrm>
            <a:off x="0" y="754564"/>
            <a:ext cx="12192000" cy="5348871"/>
          </a:xfrm>
          <a:prstGeom prst="rect">
            <a:avLst/>
          </a:prstGeom>
        </p:spPr>
      </p:pic>
    </p:spTree>
    <p:extLst>
      <p:ext uri="{BB962C8B-B14F-4D97-AF65-F5344CB8AC3E}">
        <p14:creationId xmlns:p14="http://schemas.microsoft.com/office/powerpoint/2010/main" val="321433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Text, Bogenschießen, Sport enthält.&#10;&#10;Automatisch generierte Beschreibung">
            <a:extLst>
              <a:ext uri="{FF2B5EF4-FFF2-40B4-BE49-F238E27FC236}">
                <a16:creationId xmlns:a16="http://schemas.microsoft.com/office/drawing/2014/main" id="{E6CD58EC-A589-197C-7C70-D97A3D7081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0942"/>
            <a:ext cx="12199481" cy="5356115"/>
          </a:xfrm>
          <a:prstGeom prst="rect">
            <a:avLst/>
          </a:prstGeom>
        </p:spPr>
      </p:pic>
    </p:spTree>
    <p:extLst>
      <p:ext uri="{BB962C8B-B14F-4D97-AF65-F5344CB8AC3E}">
        <p14:creationId xmlns:p14="http://schemas.microsoft.com/office/powerpoint/2010/main" val="70889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ückblick">
  <a:themeElements>
    <a:clrScheme name="Rückblick">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0</TotalTime>
  <Words>1107</Words>
  <Application>Microsoft Office PowerPoint</Application>
  <PresentationFormat>Breitbild</PresentationFormat>
  <Paragraphs>97</Paragraphs>
  <Slides>36</Slides>
  <Notes>1</Notes>
  <HiddenSlides>1</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36</vt:i4>
      </vt:variant>
    </vt:vector>
  </HeadingPairs>
  <TitlesOfParts>
    <vt:vector size="47" baseType="lpstr">
      <vt:lpstr>Aptos</vt:lpstr>
      <vt:lpstr>Arial</vt:lpstr>
      <vt:lpstr>Arial </vt:lpstr>
      <vt:lpstr>Arial Black</vt:lpstr>
      <vt:lpstr>Calibri</vt:lpstr>
      <vt:lpstr>Calibri Light</vt:lpstr>
      <vt:lpstr>Dreaming Outloud Pro</vt:lpstr>
      <vt:lpstr>Old English Text MT</vt:lpstr>
      <vt:lpstr>Roboto</vt:lpstr>
      <vt:lpstr>Times New Roman</vt:lpstr>
      <vt:lpstr>Rückblick</vt:lpstr>
      <vt:lpstr>Unsere Autorität</vt:lpstr>
      <vt:lpstr>Autorität:  Wer, wo und was wir sind</vt:lpstr>
      <vt:lpstr>Autorität - Erklärung</vt:lpstr>
      <vt:lpstr>Autorität - Erklärung</vt:lpstr>
      <vt:lpstr>Autorität - Erklärung</vt:lpstr>
      <vt:lpstr>Autorität - Erklärung</vt:lpstr>
      <vt:lpstr>Timeline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Wir sind Botschafter oder Diplomaten</vt:lpstr>
      <vt:lpstr>Wir sind Botschafter oder Diplomaten</vt:lpstr>
      <vt:lpstr>Wir sind Botschafter oder Diplomaten</vt:lpstr>
      <vt:lpstr>Wir sind Botschafter oder Diplomaten</vt:lpstr>
      <vt:lpstr>Wir sind </vt:lpstr>
      <vt:lpstr>Wir sind Exzellenzen</vt:lpstr>
      <vt:lpstr>PowerPoint-Präsentation</vt:lpstr>
      <vt:lpstr>Wir sind Privilegierte</vt:lpstr>
      <vt:lpstr>PowerPoint-Präsentation</vt:lpstr>
      <vt:lpstr>Wir sind Mandatsträger</vt:lpstr>
      <vt:lpstr>Wir sind Mandatsträger</vt:lpstr>
      <vt:lpstr>Wir sind Mandatsträger</vt:lpstr>
      <vt:lpstr>Wir sind Mandatsträger</vt:lpstr>
      <vt:lpstr>Wir sind Mandatsträger</vt:lpstr>
      <vt:lpstr>Wir sind Mandatsträger</vt:lpstr>
      <vt:lpstr>Was passiert mit einem abgelaufenen Mandat</vt:lpstr>
      <vt:lpstr>Wie können wir uns schützen?</vt:lpstr>
      <vt:lpstr>Juhu Wir sind Troublemaker !?</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Petra Simon</dc:creator>
  <cp:lastModifiedBy>Petra Simon</cp:lastModifiedBy>
  <cp:revision>13</cp:revision>
  <dcterms:created xsi:type="dcterms:W3CDTF">2025-08-10T10:45:33Z</dcterms:created>
  <dcterms:modified xsi:type="dcterms:W3CDTF">2026-01-15T17:39:00Z</dcterms:modified>
</cp:coreProperties>
</file>